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79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17" d="100"/>
          <a:sy n="117" d="100"/>
        </p:scale>
        <p:origin x="-2784" y="-1459"/>
      </p:cViewPr>
      <p:guideLst>
        <p:guide orient="horz" pos="2160"/>
        <p:guide pos="379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30211438-82BF-47C6-B38B-E3A24B64367C}" type="datetimeFigureOut">
              <a:rPr lang="en-US" smtClean="0"/>
              <a:t>10/22/2020</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D4E268D6-F6FD-4BF1-AD79-7A11D52E6013}" type="slidenum">
              <a:rPr lang="en-US" smtClean="0"/>
              <a:t>‹#›</a:t>
            </a:fld>
            <a:endParaRPr lang="en-US"/>
          </a:p>
        </p:txBody>
      </p:sp>
    </p:spTree>
    <p:extLst>
      <p:ext uri="{BB962C8B-B14F-4D97-AF65-F5344CB8AC3E}">
        <p14:creationId xmlns:p14="http://schemas.microsoft.com/office/powerpoint/2010/main" val="2701329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762C8-CBD5-4F11-93F6-6B22374297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C110049-A188-47D9-BF45-414CC95C2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38D9105-9E18-4205-B654-DD06ED511EA9}"/>
              </a:ext>
            </a:extLst>
          </p:cNvPr>
          <p:cNvSpPr>
            <a:spLocks noGrp="1"/>
          </p:cNvSpPr>
          <p:nvPr>
            <p:ph type="dt" sz="half" idx="10"/>
          </p:nvPr>
        </p:nvSpPr>
        <p:spPr/>
        <p:txBody>
          <a:bodyPr/>
          <a:lstStyle/>
          <a:p>
            <a:fld id="{8F319777-87EF-4E8D-8901-DB9CB6A5AF0A}" type="datetimeFigureOut">
              <a:rPr lang="en-US" smtClean="0"/>
              <a:t>10/22/2020</a:t>
            </a:fld>
            <a:endParaRPr lang="en-US"/>
          </a:p>
        </p:txBody>
      </p:sp>
      <p:sp>
        <p:nvSpPr>
          <p:cNvPr id="5" name="Footer Placeholder 4">
            <a:extLst>
              <a:ext uri="{FF2B5EF4-FFF2-40B4-BE49-F238E27FC236}">
                <a16:creationId xmlns:a16="http://schemas.microsoft.com/office/drawing/2014/main" id="{44821795-A7E8-4939-A0FE-ADD711A76D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9561AC-FBF4-46F2-B4E1-35E8A363875E}"/>
              </a:ext>
            </a:extLst>
          </p:cNvPr>
          <p:cNvSpPr>
            <a:spLocks noGrp="1"/>
          </p:cNvSpPr>
          <p:nvPr>
            <p:ph type="sldNum" sz="quarter" idx="12"/>
          </p:nvPr>
        </p:nvSpPr>
        <p:spPr/>
        <p:txBody>
          <a:bodyPr/>
          <a:lstStyle/>
          <a:p>
            <a:fld id="{B78C1B97-4A5F-42AE-B7BD-84873A1E0B06}" type="slidenum">
              <a:rPr lang="en-US" smtClean="0"/>
              <a:t>‹#›</a:t>
            </a:fld>
            <a:endParaRPr lang="en-US"/>
          </a:p>
        </p:txBody>
      </p:sp>
    </p:spTree>
    <p:extLst>
      <p:ext uri="{BB962C8B-B14F-4D97-AF65-F5344CB8AC3E}">
        <p14:creationId xmlns:p14="http://schemas.microsoft.com/office/powerpoint/2010/main" val="534986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D20B6-5A1F-44AC-9ADC-D76C0F22CA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2E0016-8543-45D8-90F4-11E6DC898E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5466CA-8881-4937-B178-33BEAE42C1ED}"/>
              </a:ext>
            </a:extLst>
          </p:cNvPr>
          <p:cNvSpPr>
            <a:spLocks noGrp="1"/>
          </p:cNvSpPr>
          <p:nvPr>
            <p:ph type="dt" sz="half" idx="10"/>
          </p:nvPr>
        </p:nvSpPr>
        <p:spPr/>
        <p:txBody>
          <a:bodyPr/>
          <a:lstStyle/>
          <a:p>
            <a:fld id="{8F319777-87EF-4E8D-8901-DB9CB6A5AF0A}" type="datetimeFigureOut">
              <a:rPr lang="en-US" smtClean="0"/>
              <a:t>10/22/2020</a:t>
            </a:fld>
            <a:endParaRPr lang="en-US"/>
          </a:p>
        </p:txBody>
      </p:sp>
      <p:sp>
        <p:nvSpPr>
          <p:cNvPr id="5" name="Footer Placeholder 4">
            <a:extLst>
              <a:ext uri="{FF2B5EF4-FFF2-40B4-BE49-F238E27FC236}">
                <a16:creationId xmlns:a16="http://schemas.microsoft.com/office/drawing/2014/main" id="{F06C03C2-D026-4D8B-B8F0-A433B5B9A9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BE76F4-5514-4443-9E56-A3734BA25A1E}"/>
              </a:ext>
            </a:extLst>
          </p:cNvPr>
          <p:cNvSpPr>
            <a:spLocks noGrp="1"/>
          </p:cNvSpPr>
          <p:nvPr>
            <p:ph type="sldNum" sz="quarter" idx="12"/>
          </p:nvPr>
        </p:nvSpPr>
        <p:spPr/>
        <p:txBody>
          <a:bodyPr/>
          <a:lstStyle/>
          <a:p>
            <a:fld id="{B78C1B97-4A5F-42AE-B7BD-84873A1E0B06}" type="slidenum">
              <a:rPr lang="en-US" smtClean="0"/>
              <a:t>‹#›</a:t>
            </a:fld>
            <a:endParaRPr lang="en-US"/>
          </a:p>
        </p:txBody>
      </p:sp>
    </p:spTree>
    <p:extLst>
      <p:ext uri="{BB962C8B-B14F-4D97-AF65-F5344CB8AC3E}">
        <p14:creationId xmlns:p14="http://schemas.microsoft.com/office/powerpoint/2010/main" val="2045445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F6712F-1774-4580-AA2E-687AAA7819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C082AEC-2E95-4154-9F07-A7A37DED87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199924-DA44-400E-93B9-7337332C311F}"/>
              </a:ext>
            </a:extLst>
          </p:cNvPr>
          <p:cNvSpPr>
            <a:spLocks noGrp="1"/>
          </p:cNvSpPr>
          <p:nvPr>
            <p:ph type="dt" sz="half" idx="10"/>
          </p:nvPr>
        </p:nvSpPr>
        <p:spPr/>
        <p:txBody>
          <a:bodyPr/>
          <a:lstStyle/>
          <a:p>
            <a:fld id="{8F319777-87EF-4E8D-8901-DB9CB6A5AF0A}" type="datetimeFigureOut">
              <a:rPr lang="en-US" smtClean="0"/>
              <a:t>10/22/2020</a:t>
            </a:fld>
            <a:endParaRPr lang="en-US"/>
          </a:p>
        </p:txBody>
      </p:sp>
      <p:sp>
        <p:nvSpPr>
          <p:cNvPr id="5" name="Footer Placeholder 4">
            <a:extLst>
              <a:ext uri="{FF2B5EF4-FFF2-40B4-BE49-F238E27FC236}">
                <a16:creationId xmlns:a16="http://schemas.microsoft.com/office/drawing/2014/main" id="{724C0C26-D0A4-46CB-BD88-DD420DDDAA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FA3CDF-73F2-4F04-BC17-3C4870276C10}"/>
              </a:ext>
            </a:extLst>
          </p:cNvPr>
          <p:cNvSpPr>
            <a:spLocks noGrp="1"/>
          </p:cNvSpPr>
          <p:nvPr>
            <p:ph type="sldNum" sz="quarter" idx="12"/>
          </p:nvPr>
        </p:nvSpPr>
        <p:spPr/>
        <p:txBody>
          <a:bodyPr/>
          <a:lstStyle/>
          <a:p>
            <a:fld id="{B78C1B97-4A5F-42AE-B7BD-84873A1E0B06}" type="slidenum">
              <a:rPr lang="en-US" smtClean="0"/>
              <a:t>‹#›</a:t>
            </a:fld>
            <a:endParaRPr lang="en-US"/>
          </a:p>
        </p:txBody>
      </p:sp>
    </p:spTree>
    <p:extLst>
      <p:ext uri="{BB962C8B-B14F-4D97-AF65-F5344CB8AC3E}">
        <p14:creationId xmlns:p14="http://schemas.microsoft.com/office/powerpoint/2010/main" val="3491874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8C777-6818-4C8B-8BD8-91ED4C0CA7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C326F1-647A-4F6F-B0CB-4CD0AEEB41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C0D9FC-0EEF-4B64-A102-C10C24B18523}"/>
              </a:ext>
            </a:extLst>
          </p:cNvPr>
          <p:cNvSpPr>
            <a:spLocks noGrp="1"/>
          </p:cNvSpPr>
          <p:nvPr>
            <p:ph type="dt" sz="half" idx="10"/>
          </p:nvPr>
        </p:nvSpPr>
        <p:spPr/>
        <p:txBody>
          <a:bodyPr/>
          <a:lstStyle/>
          <a:p>
            <a:fld id="{8F319777-87EF-4E8D-8901-DB9CB6A5AF0A}" type="datetimeFigureOut">
              <a:rPr lang="en-US" smtClean="0"/>
              <a:t>10/22/2020</a:t>
            </a:fld>
            <a:endParaRPr lang="en-US"/>
          </a:p>
        </p:txBody>
      </p:sp>
      <p:sp>
        <p:nvSpPr>
          <p:cNvPr id="5" name="Footer Placeholder 4">
            <a:extLst>
              <a:ext uri="{FF2B5EF4-FFF2-40B4-BE49-F238E27FC236}">
                <a16:creationId xmlns:a16="http://schemas.microsoft.com/office/drawing/2014/main" id="{8EFAF61E-8829-425B-A284-9B658A0895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D047D2-C900-4718-B5F0-C954D8D231F5}"/>
              </a:ext>
            </a:extLst>
          </p:cNvPr>
          <p:cNvSpPr>
            <a:spLocks noGrp="1"/>
          </p:cNvSpPr>
          <p:nvPr>
            <p:ph type="sldNum" sz="quarter" idx="12"/>
          </p:nvPr>
        </p:nvSpPr>
        <p:spPr/>
        <p:txBody>
          <a:bodyPr/>
          <a:lstStyle/>
          <a:p>
            <a:fld id="{B78C1B97-4A5F-42AE-B7BD-84873A1E0B06}" type="slidenum">
              <a:rPr lang="en-US" smtClean="0"/>
              <a:t>‹#›</a:t>
            </a:fld>
            <a:endParaRPr lang="en-US"/>
          </a:p>
        </p:txBody>
      </p:sp>
    </p:spTree>
    <p:extLst>
      <p:ext uri="{BB962C8B-B14F-4D97-AF65-F5344CB8AC3E}">
        <p14:creationId xmlns:p14="http://schemas.microsoft.com/office/powerpoint/2010/main" val="1696112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5DBD6-48D5-49DB-9382-E32AB3C9E9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C3AC602-0345-48A7-9196-DFFD99CAE8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D953C5-AE31-4F1F-94C0-04632B0AA8A0}"/>
              </a:ext>
            </a:extLst>
          </p:cNvPr>
          <p:cNvSpPr>
            <a:spLocks noGrp="1"/>
          </p:cNvSpPr>
          <p:nvPr>
            <p:ph type="dt" sz="half" idx="10"/>
          </p:nvPr>
        </p:nvSpPr>
        <p:spPr/>
        <p:txBody>
          <a:bodyPr/>
          <a:lstStyle/>
          <a:p>
            <a:fld id="{8F319777-87EF-4E8D-8901-DB9CB6A5AF0A}" type="datetimeFigureOut">
              <a:rPr lang="en-US" smtClean="0"/>
              <a:t>10/22/2020</a:t>
            </a:fld>
            <a:endParaRPr lang="en-US"/>
          </a:p>
        </p:txBody>
      </p:sp>
      <p:sp>
        <p:nvSpPr>
          <p:cNvPr id="5" name="Footer Placeholder 4">
            <a:extLst>
              <a:ext uri="{FF2B5EF4-FFF2-40B4-BE49-F238E27FC236}">
                <a16:creationId xmlns:a16="http://schemas.microsoft.com/office/drawing/2014/main" id="{9946892B-1108-44F3-9D15-035307657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ED4DE-257D-43A4-AA73-C5B303764556}"/>
              </a:ext>
            </a:extLst>
          </p:cNvPr>
          <p:cNvSpPr>
            <a:spLocks noGrp="1"/>
          </p:cNvSpPr>
          <p:nvPr>
            <p:ph type="sldNum" sz="quarter" idx="12"/>
          </p:nvPr>
        </p:nvSpPr>
        <p:spPr/>
        <p:txBody>
          <a:bodyPr/>
          <a:lstStyle/>
          <a:p>
            <a:fld id="{B78C1B97-4A5F-42AE-B7BD-84873A1E0B06}" type="slidenum">
              <a:rPr lang="en-US" smtClean="0"/>
              <a:t>‹#›</a:t>
            </a:fld>
            <a:endParaRPr lang="en-US"/>
          </a:p>
        </p:txBody>
      </p:sp>
    </p:spTree>
    <p:extLst>
      <p:ext uri="{BB962C8B-B14F-4D97-AF65-F5344CB8AC3E}">
        <p14:creationId xmlns:p14="http://schemas.microsoft.com/office/powerpoint/2010/main" val="1959118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55799-A518-492A-BB5E-13DF6EBAF1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7B538E-1302-4C8F-955D-336DD8E4F6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256706-32F8-4C26-9202-BDB7A7EEF5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951A45-6EF1-4E12-BA3E-F505A77C3C8A}"/>
              </a:ext>
            </a:extLst>
          </p:cNvPr>
          <p:cNvSpPr>
            <a:spLocks noGrp="1"/>
          </p:cNvSpPr>
          <p:nvPr>
            <p:ph type="dt" sz="half" idx="10"/>
          </p:nvPr>
        </p:nvSpPr>
        <p:spPr/>
        <p:txBody>
          <a:bodyPr/>
          <a:lstStyle/>
          <a:p>
            <a:fld id="{8F319777-87EF-4E8D-8901-DB9CB6A5AF0A}" type="datetimeFigureOut">
              <a:rPr lang="en-US" smtClean="0"/>
              <a:t>10/22/2020</a:t>
            </a:fld>
            <a:endParaRPr lang="en-US"/>
          </a:p>
        </p:txBody>
      </p:sp>
      <p:sp>
        <p:nvSpPr>
          <p:cNvPr id="6" name="Footer Placeholder 5">
            <a:extLst>
              <a:ext uri="{FF2B5EF4-FFF2-40B4-BE49-F238E27FC236}">
                <a16:creationId xmlns:a16="http://schemas.microsoft.com/office/drawing/2014/main" id="{4D2AF2A7-F3D8-4776-8286-4B57063101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F0A40D-03FA-449C-A77B-25EB8E711B2D}"/>
              </a:ext>
            </a:extLst>
          </p:cNvPr>
          <p:cNvSpPr>
            <a:spLocks noGrp="1"/>
          </p:cNvSpPr>
          <p:nvPr>
            <p:ph type="sldNum" sz="quarter" idx="12"/>
          </p:nvPr>
        </p:nvSpPr>
        <p:spPr/>
        <p:txBody>
          <a:bodyPr/>
          <a:lstStyle/>
          <a:p>
            <a:fld id="{B78C1B97-4A5F-42AE-B7BD-84873A1E0B06}" type="slidenum">
              <a:rPr lang="en-US" smtClean="0"/>
              <a:t>‹#›</a:t>
            </a:fld>
            <a:endParaRPr lang="en-US"/>
          </a:p>
        </p:txBody>
      </p:sp>
    </p:spTree>
    <p:extLst>
      <p:ext uri="{BB962C8B-B14F-4D97-AF65-F5344CB8AC3E}">
        <p14:creationId xmlns:p14="http://schemas.microsoft.com/office/powerpoint/2010/main" val="250208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90437-90D6-4124-A738-5141612B0D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FD0C17-F5CF-4B83-9A6C-3F24A690B6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E8065C-B8B8-4A6B-AB19-D9DA4F270C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5B893E-FF29-4C2A-9276-56E9FD60D9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57841F-E19D-4023-9FC0-0106E2E818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BAB94B-0B14-44AC-B7F8-1087A25CA2B9}"/>
              </a:ext>
            </a:extLst>
          </p:cNvPr>
          <p:cNvSpPr>
            <a:spLocks noGrp="1"/>
          </p:cNvSpPr>
          <p:nvPr>
            <p:ph type="dt" sz="half" idx="10"/>
          </p:nvPr>
        </p:nvSpPr>
        <p:spPr/>
        <p:txBody>
          <a:bodyPr/>
          <a:lstStyle/>
          <a:p>
            <a:fld id="{8F319777-87EF-4E8D-8901-DB9CB6A5AF0A}" type="datetimeFigureOut">
              <a:rPr lang="en-US" smtClean="0"/>
              <a:t>10/22/2020</a:t>
            </a:fld>
            <a:endParaRPr lang="en-US"/>
          </a:p>
        </p:txBody>
      </p:sp>
      <p:sp>
        <p:nvSpPr>
          <p:cNvPr id="8" name="Footer Placeholder 7">
            <a:extLst>
              <a:ext uri="{FF2B5EF4-FFF2-40B4-BE49-F238E27FC236}">
                <a16:creationId xmlns:a16="http://schemas.microsoft.com/office/drawing/2014/main" id="{AA8FEBE9-3637-465E-A7D0-12AF607398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03C6F6-EC61-45A0-AB24-6C5B0CF88C53}"/>
              </a:ext>
            </a:extLst>
          </p:cNvPr>
          <p:cNvSpPr>
            <a:spLocks noGrp="1"/>
          </p:cNvSpPr>
          <p:nvPr>
            <p:ph type="sldNum" sz="quarter" idx="12"/>
          </p:nvPr>
        </p:nvSpPr>
        <p:spPr/>
        <p:txBody>
          <a:bodyPr/>
          <a:lstStyle/>
          <a:p>
            <a:fld id="{B78C1B97-4A5F-42AE-B7BD-84873A1E0B06}" type="slidenum">
              <a:rPr lang="en-US" smtClean="0"/>
              <a:t>‹#›</a:t>
            </a:fld>
            <a:endParaRPr lang="en-US"/>
          </a:p>
        </p:txBody>
      </p:sp>
    </p:spTree>
    <p:extLst>
      <p:ext uri="{BB962C8B-B14F-4D97-AF65-F5344CB8AC3E}">
        <p14:creationId xmlns:p14="http://schemas.microsoft.com/office/powerpoint/2010/main" val="1391091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5CEDB-624B-4C9B-8A56-F79AC097FFF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EC81D9-A1C2-4F9C-B7C6-055FF7A391C5}"/>
              </a:ext>
            </a:extLst>
          </p:cNvPr>
          <p:cNvSpPr>
            <a:spLocks noGrp="1"/>
          </p:cNvSpPr>
          <p:nvPr>
            <p:ph type="dt" sz="half" idx="10"/>
          </p:nvPr>
        </p:nvSpPr>
        <p:spPr/>
        <p:txBody>
          <a:bodyPr/>
          <a:lstStyle/>
          <a:p>
            <a:fld id="{8F319777-87EF-4E8D-8901-DB9CB6A5AF0A}" type="datetimeFigureOut">
              <a:rPr lang="en-US" smtClean="0"/>
              <a:t>10/22/2020</a:t>
            </a:fld>
            <a:endParaRPr lang="en-US"/>
          </a:p>
        </p:txBody>
      </p:sp>
      <p:sp>
        <p:nvSpPr>
          <p:cNvPr id="4" name="Footer Placeholder 3">
            <a:extLst>
              <a:ext uri="{FF2B5EF4-FFF2-40B4-BE49-F238E27FC236}">
                <a16:creationId xmlns:a16="http://schemas.microsoft.com/office/drawing/2014/main" id="{B8157F5F-C0EE-467F-97F5-386256647A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F2CD6B-A23D-4336-8EA6-063B5F0EB5B7}"/>
              </a:ext>
            </a:extLst>
          </p:cNvPr>
          <p:cNvSpPr>
            <a:spLocks noGrp="1"/>
          </p:cNvSpPr>
          <p:nvPr>
            <p:ph type="sldNum" sz="quarter" idx="12"/>
          </p:nvPr>
        </p:nvSpPr>
        <p:spPr/>
        <p:txBody>
          <a:bodyPr/>
          <a:lstStyle/>
          <a:p>
            <a:fld id="{B78C1B97-4A5F-42AE-B7BD-84873A1E0B06}" type="slidenum">
              <a:rPr lang="en-US" smtClean="0"/>
              <a:t>‹#›</a:t>
            </a:fld>
            <a:endParaRPr lang="en-US"/>
          </a:p>
        </p:txBody>
      </p:sp>
    </p:spTree>
    <p:extLst>
      <p:ext uri="{BB962C8B-B14F-4D97-AF65-F5344CB8AC3E}">
        <p14:creationId xmlns:p14="http://schemas.microsoft.com/office/powerpoint/2010/main" val="933596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3CDB06-D6A0-4A4C-AAB2-CDA23D2BE511}"/>
              </a:ext>
            </a:extLst>
          </p:cNvPr>
          <p:cNvSpPr>
            <a:spLocks noGrp="1"/>
          </p:cNvSpPr>
          <p:nvPr>
            <p:ph type="dt" sz="half" idx="10"/>
          </p:nvPr>
        </p:nvSpPr>
        <p:spPr/>
        <p:txBody>
          <a:bodyPr/>
          <a:lstStyle/>
          <a:p>
            <a:fld id="{8F319777-87EF-4E8D-8901-DB9CB6A5AF0A}" type="datetimeFigureOut">
              <a:rPr lang="en-US" smtClean="0"/>
              <a:t>10/22/2020</a:t>
            </a:fld>
            <a:endParaRPr lang="en-US"/>
          </a:p>
        </p:txBody>
      </p:sp>
      <p:sp>
        <p:nvSpPr>
          <p:cNvPr id="3" name="Footer Placeholder 2">
            <a:extLst>
              <a:ext uri="{FF2B5EF4-FFF2-40B4-BE49-F238E27FC236}">
                <a16:creationId xmlns:a16="http://schemas.microsoft.com/office/drawing/2014/main" id="{72DCB657-5F10-4062-8CD9-990570DFBB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C3CE093-9D21-4BFF-BE2F-3064E7733D12}"/>
              </a:ext>
            </a:extLst>
          </p:cNvPr>
          <p:cNvSpPr>
            <a:spLocks noGrp="1"/>
          </p:cNvSpPr>
          <p:nvPr>
            <p:ph type="sldNum" sz="quarter" idx="12"/>
          </p:nvPr>
        </p:nvSpPr>
        <p:spPr/>
        <p:txBody>
          <a:bodyPr/>
          <a:lstStyle/>
          <a:p>
            <a:fld id="{B78C1B97-4A5F-42AE-B7BD-84873A1E0B06}" type="slidenum">
              <a:rPr lang="en-US" smtClean="0"/>
              <a:t>‹#›</a:t>
            </a:fld>
            <a:endParaRPr lang="en-US"/>
          </a:p>
        </p:txBody>
      </p:sp>
    </p:spTree>
    <p:extLst>
      <p:ext uri="{BB962C8B-B14F-4D97-AF65-F5344CB8AC3E}">
        <p14:creationId xmlns:p14="http://schemas.microsoft.com/office/powerpoint/2010/main" val="2399748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DA8C5-4095-41B2-86A2-FA0C991425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C89EA0C-9C50-4531-8074-C4B7CF612B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A921020-69F9-44D6-B8E7-5E62B38FDD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FA1EAA-CF1C-4F03-B317-63FF0DA4140B}"/>
              </a:ext>
            </a:extLst>
          </p:cNvPr>
          <p:cNvSpPr>
            <a:spLocks noGrp="1"/>
          </p:cNvSpPr>
          <p:nvPr>
            <p:ph type="dt" sz="half" idx="10"/>
          </p:nvPr>
        </p:nvSpPr>
        <p:spPr/>
        <p:txBody>
          <a:bodyPr/>
          <a:lstStyle/>
          <a:p>
            <a:fld id="{8F319777-87EF-4E8D-8901-DB9CB6A5AF0A}" type="datetimeFigureOut">
              <a:rPr lang="en-US" smtClean="0"/>
              <a:t>10/22/2020</a:t>
            </a:fld>
            <a:endParaRPr lang="en-US"/>
          </a:p>
        </p:txBody>
      </p:sp>
      <p:sp>
        <p:nvSpPr>
          <p:cNvPr id="6" name="Footer Placeholder 5">
            <a:extLst>
              <a:ext uri="{FF2B5EF4-FFF2-40B4-BE49-F238E27FC236}">
                <a16:creationId xmlns:a16="http://schemas.microsoft.com/office/drawing/2014/main" id="{E7984A68-B9AF-4E6C-8B38-FF5C9749A8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483E85-7243-467C-A099-2A518E4A9433}"/>
              </a:ext>
            </a:extLst>
          </p:cNvPr>
          <p:cNvSpPr>
            <a:spLocks noGrp="1"/>
          </p:cNvSpPr>
          <p:nvPr>
            <p:ph type="sldNum" sz="quarter" idx="12"/>
          </p:nvPr>
        </p:nvSpPr>
        <p:spPr/>
        <p:txBody>
          <a:bodyPr/>
          <a:lstStyle/>
          <a:p>
            <a:fld id="{B78C1B97-4A5F-42AE-B7BD-84873A1E0B06}" type="slidenum">
              <a:rPr lang="en-US" smtClean="0"/>
              <a:t>‹#›</a:t>
            </a:fld>
            <a:endParaRPr lang="en-US"/>
          </a:p>
        </p:txBody>
      </p:sp>
    </p:spTree>
    <p:extLst>
      <p:ext uri="{BB962C8B-B14F-4D97-AF65-F5344CB8AC3E}">
        <p14:creationId xmlns:p14="http://schemas.microsoft.com/office/powerpoint/2010/main" val="1928130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FE58C-2E2F-4DC2-8A2E-210F5D51FA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9564C8-B8E9-487F-83CF-61744BCF80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7718189-7838-47BC-AF1E-B0FAFC7111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40477E-2F4F-497A-B476-4D56B0FA4B26}"/>
              </a:ext>
            </a:extLst>
          </p:cNvPr>
          <p:cNvSpPr>
            <a:spLocks noGrp="1"/>
          </p:cNvSpPr>
          <p:nvPr>
            <p:ph type="dt" sz="half" idx="10"/>
          </p:nvPr>
        </p:nvSpPr>
        <p:spPr/>
        <p:txBody>
          <a:bodyPr/>
          <a:lstStyle/>
          <a:p>
            <a:fld id="{8F319777-87EF-4E8D-8901-DB9CB6A5AF0A}" type="datetimeFigureOut">
              <a:rPr lang="en-US" smtClean="0"/>
              <a:t>10/22/2020</a:t>
            </a:fld>
            <a:endParaRPr lang="en-US"/>
          </a:p>
        </p:txBody>
      </p:sp>
      <p:sp>
        <p:nvSpPr>
          <p:cNvPr id="6" name="Footer Placeholder 5">
            <a:extLst>
              <a:ext uri="{FF2B5EF4-FFF2-40B4-BE49-F238E27FC236}">
                <a16:creationId xmlns:a16="http://schemas.microsoft.com/office/drawing/2014/main" id="{43BD720C-8A9C-496A-8857-E1CBA55E9C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112115-E509-4474-85A7-6DD499D5CF54}"/>
              </a:ext>
            </a:extLst>
          </p:cNvPr>
          <p:cNvSpPr>
            <a:spLocks noGrp="1"/>
          </p:cNvSpPr>
          <p:nvPr>
            <p:ph type="sldNum" sz="quarter" idx="12"/>
          </p:nvPr>
        </p:nvSpPr>
        <p:spPr/>
        <p:txBody>
          <a:bodyPr/>
          <a:lstStyle/>
          <a:p>
            <a:fld id="{B78C1B97-4A5F-42AE-B7BD-84873A1E0B06}" type="slidenum">
              <a:rPr lang="en-US" smtClean="0"/>
              <a:t>‹#›</a:t>
            </a:fld>
            <a:endParaRPr lang="en-US"/>
          </a:p>
        </p:txBody>
      </p:sp>
    </p:spTree>
    <p:extLst>
      <p:ext uri="{BB962C8B-B14F-4D97-AF65-F5344CB8AC3E}">
        <p14:creationId xmlns:p14="http://schemas.microsoft.com/office/powerpoint/2010/main" val="2883750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8EC810-3F74-47DE-A24B-66EE36F459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30B5BA-5A94-4DE2-8D50-74DBA5A470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88946D-CFE9-4F88-8942-A5C7BD86F2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19777-87EF-4E8D-8901-DB9CB6A5AF0A}" type="datetimeFigureOut">
              <a:rPr lang="en-US" smtClean="0"/>
              <a:t>10/22/2020</a:t>
            </a:fld>
            <a:endParaRPr lang="en-US"/>
          </a:p>
        </p:txBody>
      </p:sp>
      <p:sp>
        <p:nvSpPr>
          <p:cNvPr id="5" name="Footer Placeholder 4">
            <a:extLst>
              <a:ext uri="{FF2B5EF4-FFF2-40B4-BE49-F238E27FC236}">
                <a16:creationId xmlns:a16="http://schemas.microsoft.com/office/drawing/2014/main" id="{C632487A-E88A-4C83-9053-B1E5757184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0F5504F-370F-481D-9C3E-DFDBC782AD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8C1B97-4A5F-42AE-B7BD-84873A1E0B06}" type="slidenum">
              <a:rPr lang="en-US" smtClean="0"/>
              <a:t>‹#›</a:t>
            </a:fld>
            <a:endParaRPr lang="en-US"/>
          </a:p>
        </p:txBody>
      </p:sp>
    </p:spTree>
    <p:extLst>
      <p:ext uri="{BB962C8B-B14F-4D97-AF65-F5344CB8AC3E}">
        <p14:creationId xmlns:p14="http://schemas.microsoft.com/office/powerpoint/2010/main" val="4203715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26.svg"/><Relationship Id="rId18" Type="http://schemas.openxmlformats.org/officeDocument/2006/relationships/image" Target="../media/image31.png"/><Relationship Id="rId3" Type="http://schemas.openxmlformats.org/officeDocument/2006/relationships/image" Target="../media/image16.svg"/><Relationship Id="rId7" Type="http://schemas.openxmlformats.org/officeDocument/2006/relationships/image" Target="../media/image20.svg"/><Relationship Id="rId12" Type="http://schemas.openxmlformats.org/officeDocument/2006/relationships/image" Target="../media/image25.png"/><Relationship Id="rId17" Type="http://schemas.openxmlformats.org/officeDocument/2006/relationships/image" Target="../media/image30.svg"/><Relationship Id="rId2" Type="http://schemas.openxmlformats.org/officeDocument/2006/relationships/image" Target="../media/image15.png"/><Relationship Id="rId16" Type="http://schemas.openxmlformats.org/officeDocument/2006/relationships/image" Target="../media/image29.png"/><Relationship Id="rId1" Type="http://schemas.openxmlformats.org/officeDocument/2006/relationships/slideLayout" Target="../slideLayouts/slideLayout1.xml"/><Relationship Id="rId6" Type="http://schemas.openxmlformats.org/officeDocument/2006/relationships/image" Target="../media/image19.png"/><Relationship Id="rId11" Type="http://schemas.openxmlformats.org/officeDocument/2006/relationships/image" Target="../media/image24.svg"/><Relationship Id="rId5" Type="http://schemas.openxmlformats.org/officeDocument/2006/relationships/image" Target="../media/image18.svg"/><Relationship Id="rId15" Type="http://schemas.openxmlformats.org/officeDocument/2006/relationships/image" Target="../media/image28.svg"/><Relationship Id="rId10" Type="http://schemas.openxmlformats.org/officeDocument/2006/relationships/image" Target="../media/image23.png"/><Relationship Id="rId19" Type="http://schemas.openxmlformats.org/officeDocument/2006/relationships/image" Target="../media/image32.svg"/><Relationship Id="rId4" Type="http://schemas.openxmlformats.org/officeDocument/2006/relationships/image" Target="../media/image17.png"/><Relationship Id="rId9" Type="http://schemas.openxmlformats.org/officeDocument/2006/relationships/image" Target="../media/image22.svg"/><Relationship Id="rId14"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ECC8F69-02AC-4F14-BF22-0F8031C4D734}"/>
              </a:ext>
            </a:extLst>
          </p:cNvPr>
          <p:cNvSpPr/>
          <p:nvPr/>
        </p:nvSpPr>
        <p:spPr>
          <a:xfrm flipH="1">
            <a:off x="1199528" y="1105938"/>
            <a:ext cx="3017520" cy="2286000"/>
          </a:xfrm>
          <a:prstGeom prst="rect">
            <a:avLst/>
          </a:prstGeom>
          <a:solidFill>
            <a:schemeClr val="bg1"/>
          </a:solidFill>
          <a:ln w="76200" cap="flat">
            <a:solidFill>
              <a:srgbClr val="FF0000"/>
            </a:solidFill>
            <a:miter lim="800000"/>
            <a:extLst>
              <a:ext uri="{C807C97D-BFC1-408E-A445-0C87EB9F89A2}">
                <ask:lineSketchStyleProps xmlns:ask="http://schemas.microsoft.com/office/drawing/2018/sketchyshapes" sd="1219033472">
                  <a:custGeom>
                    <a:avLst/>
                    <a:gdLst>
                      <a:gd name="connsiteX0" fmla="*/ 0 w 3227832"/>
                      <a:gd name="connsiteY0" fmla="*/ 0 h 1947672"/>
                      <a:gd name="connsiteX1" fmla="*/ 505694 w 3227832"/>
                      <a:gd name="connsiteY1" fmla="*/ 0 h 1947672"/>
                      <a:gd name="connsiteX2" fmla="*/ 979109 w 3227832"/>
                      <a:gd name="connsiteY2" fmla="*/ 0 h 1947672"/>
                      <a:gd name="connsiteX3" fmla="*/ 1549359 w 3227832"/>
                      <a:gd name="connsiteY3" fmla="*/ 0 h 1947672"/>
                      <a:gd name="connsiteX4" fmla="*/ 2087331 w 3227832"/>
                      <a:gd name="connsiteY4" fmla="*/ 0 h 1947672"/>
                      <a:gd name="connsiteX5" fmla="*/ 2625303 w 3227832"/>
                      <a:gd name="connsiteY5" fmla="*/ 0 h 1947672"/>
                      <a:gd name="connsiteX6" fmla="*/ 3227832 w 3227832"/>
                      <a:gd name="connsiteY6" fmla="*/ 0 h 1947672"/>
                      <a:gd name="connsiteX7" fmla="*/ 3227832 w 3227832"/>
                      <a:gd name="connsiteY7" fmla="*/ 506395 h 1947672"/>
                      <a:gd name="connsiteX8" fmla="*/ 3227832 w 3227832"/>
                      <a:gd name="connsiteY8" fmla="*/ 954359 h 1947672"/>
                      <a:gd name="connsiteX9" fmla="*/ 3227832 w 3227832"/>
                      <a:gd name="connsiteY9" fmla="*/ 1460754 h 1947672"/>
                      <a:gd name="connsiteX10" fmla="*/ 3227832 w 3227832"/>
                      <a:gd name="connsiteY10" fmla="*/ 1947672 h 1947672"/>
                      <a:gd name="connsiteX11" fmla="*/ 2657582 w 3227832"/>
                      <a:gd name="connsiteY11" fmla="*/ 1947672 h 1947672"/>
                      <a:gd name="connsiteX12" fmla="*/ 2087331 w 3227832"/>
                      <a:gd name="connsiteY12" fmla="*/ 1947672 h 1947672"/>
                      <a:gd name="connsiteX13" fmla="*/ 1484803 w 3227832"/>
                      <a:gd name="connsiteY13" fmla="*/ 1947672 h 1947672"/>
                      <a:gd name="connsiteX14" fmla="*/ 979109 w 3227832"/>
                      <a:gd name="connsiteY14" fmla="*/ 1947672 h 1947672"/>
                      <a:gd name="connsiteX15" fmla="*/ 0 w 3227832"/>
                      <a:gd name="connsiteY15" fmla="*/ 1947672 h 1947672"/>
                      <a:gd name="connsiteX16" fmla="*/ 0 w 3227832"/>
                      <a:gd name="connsiteY16" fmla="*/ 1499707 h 1947672"/>
                      <a:gd name="connsiteX17" fmla="*/ 0 w 3227832"/>
                      <a:gd name="connsiteY17" fmla="*/ 1012789 h 1947672"/>
                      <a:gd name="connsiteX18" fmla="*/ 0 w 3227832"/>
                      <a:gd name="connsiteY18" fmla="*/ 506395 h 1947672"/>
                      <a:gd name="connsiteX19" fmla="*/ 0 w 3227832"/>
                      <a:gd name="connsiteY19" fmla="*/ 0 h 1947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227832" h="1947672" fill="none" extrusionOk="0">
                        <a:moveTo>
                          <a:pt x="0" y="0"/>
                        </a:moveTo>
                        <a:cubicBezTo>
                          <a:pt x="148099" y="-54304"/>
                          <a:pt x="361580" y="7019"/>
                          <a:pt x="505694" y="0"/>
                        </a:cubicBezTo>
                        <a:cubicBezTo>
                          <a:pt x="649808" y="-7019"/>
                          <a:pt x="856071" y="29398"/>
                          <a:pt x="979109" y="0"/>
                        </a:cubicBezTo>
                        <a:cubicBezTo>
                          <a:pt x="1102147" y="-29398"/>
                          <a:pt x="1278116" y="23436"/>
                          <a:pt x="1549359" y="0"/>
                        </a:cubicBezTo>
                        <a:cubicBezTo>
                          <a:pt x="1820602" y="-23436"/>
                          <a:pt x="1900931" y="31606"/>
                          <a:pt x="2087331" y="0"/>
                        </a:cubicBezTo>
                        <a:cubicBezTo>
                          <a:pt x="2273731" y="-31606"/>
                          <a:pt x="2517108" y="13330"/>
                          <a:pt x="2625303" y="0"/>
                        </a:cubicBezTo>
                        <a:cubicBezTo>
                          <a:pt x="2733498" y="-13330"/>
                          <a:pt x="3093090" y="15573"/>
                          <a:pt x="3227832" y="0"/>
                        </a:cubicBezTo>
                        <a:cubicBezTo>
                          <a:pt x="3262045" y="182744"/>
                          <a:pt x="3181048" y="319582"/>
                          <a:pt x="3227832" y="506395"/>
                        </a:cubicBezTo>
                        <a:cubicBezTo>
                          <a:pt x="3274616" y="693208"/>
                          <a:pt x="3196718" y="745020"/>
                          <a:pt x="3227832" y="954359"/>
                        </a:cubicBezTo>
                        <a:cubicBezTo>
                          <a:pt x="3258946" y="1163698"/>
                          <a:pt x="3170164" y="1311398"/>
                          <a:pt x="3227832" y="1460754"/>
                        </a:cubicBezTo>
                        <a:cubicBezTo>
                          <a:pt x="3285500" y="1610110"/>
                          <a:pt x="3186514" y="1727872"/>
                          <a:pt x="3227832" y="1947672"/>
                        </a:cubicBezTo>
                        <a:cubicBezTo>
                          <a:pt x="3026022" y="1956443"/>
                          <a:pt x="2939860" y="1918438"/>
                          <a:pt x="2657582" y="1947672"/>
                        </a:cubicBezTo>
                        <a:cubicBezTo>
                          <a:pt x="2375304" y="1976906"/>
                          <a:pt x="2341641" y="1911354"/>
                          <a:pt x="2087331" y="1947672"/>
                        </a:cubicBezTo>
                        <a:cubicBezTo>
                          <a:pt x="1833021" y="1983990"/>
                          <a:pt x="1680759" y="1927541"/>
                          <a:pt x="1484803" y="1947672"/>
                        </a:cubicBezTo>
                        <a:cubicBezTo>
                          <a:pt x="1288847" y="1967803"/>
                          <a:pt x="1095144" y="1906701"/>
                          <a:pt x="979109" y="1947672"/>
                        </a:cubicBezTo>
                        <a:cubicBezTo>
                          <a:pt x="863074" y="1988643"/>
                          <a:pt x="351418" y="1889914"/>
                          <a:pt x="0" y="1947672"/>
                        </a:cubicBezTo>
                        <a:cubicBezTo>
                          <a:pt x="-37188" y="1798964"/>
                          <a:pt x="45539" y="1701363"/>
                          <a:pt x="0" y="1499707"/>
                        </a:cubicBezTo>
                        <a:cubicBezTo>
                          <a:pt x="-45539" y="1298052"/>
                          <a:pt x="25634" y="1195674"/>
                          <a:pt x="0" y="1012789"/>
                        </a:cubicBezTo>
                        <a:cubicBezTo>
                          <a:pt x="-25634" y="829904"/>
                          <a:pt x="38653" y="613991"/>
                          <a:pt x="0" y="506395"/>
                        </a:cubicBezTo>
                        <a:cubicBezTo>
                          <a:pt x="-38653" y="398799"/>
                          <a:pt x="25610" y="144145"/>
                          <a:pt x="0" y="0"/>
                        </a:cubicBezTo>
                        <a:close/>
                      </a:path>
                      <a:path w="3227832" h="1947672" stroke="0" extrusionOk="0">
                        <a:moveTo>
                          <a:pt x="0" y="0"/>
                        </a:moveTo>
                        <a:cubicBezTo>
                          <a:pt x="193323" y="-43030"/>
                          <a:pt x="316823" y="25401"/>
                          <a:pt x="505694" y="0"/>
                        </a:cubicBezTo>
                        <a:cubicBezTo>
                          <a:pt x="694565" y="-25401"/>
                          <a:pt x="763775" y="13302"/>
                          <a:pt x="946831" y="0"/>
                        </a:cubicBezTo>
                        <a:cubicBezTo>
                          <a:pt x="1129887" y="-13302"/>
                          <a:pt x="1292896" y="28456"/>
                          <a:pt x="1549359" y="0"/>
                        </a:cubicBezTo>
                        <a:cubicBezTo>
                          <a:pt x="1805822" y="-28456"/>
                          <a:pt x="1861047" y="9556"/>
                          <a:pt x="2055053" y="0"/>
                        </a:cubicBezTo>
                        <a:cubicBezTo>
                          <a:pt x="2249059" y="-9556"/>
                          <a:pt x="2379086" y="56789"/>
                          <a:pt x="2560747" y="0"/>
                        </a:cubicBezTo>
                        <a:cubicBezTo>
                          <a:pt x="2742408" y="-56789"/>
                          <a:pt x="3041688" y="39327"/>
                          <a:pt x="3227832" y="0"/>
                        </a:cubicBezTo>
                        <a:cubicBezTo>
                          <a:pt x="3267103" y="164292"/>
                          <a:pt x="3180574" y="277862"/>
                          <a:pt x="3227832" y="447965"/>
                        </a:cubicBezTo>
                        <a:cubicBezTo>
                          <a:pt x="3275090" y="618068"/>
                          <a:pt x="3178909" y="836002"/>
                          <a:pt x="3227832" y="934883"/>
                        </a:cubicBezTo>
                        <a:cubicBezTo>
                          <a:pt x="3276755" y="1033764"/>
                          <a:pt x="3186890" y="1174802"/>
                          <a:pt x="3227832" y="1382847"/>
                        </a:cubicBezTo>
                        <a:cubicBezTo>
                          <a:pt x="3268774" y="1590892"/>
                          <a:pt x="3209676" y="1815806"/>
                          <a:pt x="3227832" y="1947672"/>
                        </a:cubicBezTo>
                        <a:cubicBezTo>
                          <a:pt x="2974328" y="1955117"/>
                          <a:pt x="2860851" y="1914653"/>
                          <a:pt x="2689860" y="1947672"/>
                        </a:cubicBezTo>
                        <a:cubicBezTo>
                          <a:pt x="2518869" y="1980691"/>
                          <a:pt x="2352767" y="1946624"/>
                          <a:pt x="2184166" y="1947672"/>
                        </a:cubicBezTo>
                        <a:cubicBezTo>
                          <a:pt x="2015565" y="1948720"/>
                          <a:pt x="1831681" y="1883827"/>
                          <a:pt x="1581638" y="1947672"/>
                        </a:cubicBezTo>
                        <a:cubicBezTo>
                          <a:pt x="1331595" y="2011517"/>
                          <a:pt x="1170751" y="1892854"/>
                          <a:pt x="979109" y="1947672"/>
                        </a:cubicBezTo>
                        <a:cubicBezTo>
                          <a:pt x="787467" y="2002490"/>
                          <a:pt x="630476" y="1894664"/>
                          <a:pt x="505694" y="1947672"/>
                        </a:cubicBezTo>
                        <a:cubicBezTo>
                          <a:pt x="380913" y="2000680"/>
                          <a:pt x="143060" y="1909879"/>
                          <a:pt x="0" y="1947672"/>
                        </a:cubicBezTo>
                        <a:cubicBezTo>
                          <a:pt x="-53175" y="1771087"/>
                          <a:pt x="46971" y="1679933"/>
                          <a:pt x="0" y="1421801"/>
                        </a:cubicBezTo>
                        <a:cubicBezTo>
                          <a:pt x="-46971" y="1163669"/>
                          <a:pt x="42904" y="1094524"/>
                          <a:pt x="0" y="993313"/>
                        </a:cubicBezTo>
                        <a:cubicBezTo>
                          <a:pt x="-42904" y="892102"/>
                          <a:pt x="18922" y="715658"/>
                          <a:pt x="0" y="545348"/>
                        </a:cubicBezTo>
                        <a:cubicBezTo>
                          <a:pt x="-18922" y="375039"/>
                          <a:pt x="39486" y="217202"/>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AAA1EEFD-CC6D-43D7-9777-927A33956E8B}"/>
              </a:ext>
            </a:extLst>
          </p:cNvPr>
          <p:cNvSpPr/>
          <p:nvPr/>
        </p:nvSpPr>
        <p:spPr>
          <a:xfrm rot="16200000" flipH="1">
            <a:off x="1969318" y="1374964"/>
            <a:ext cx="1432941" cy="142567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Money envelope">
            <a:extLst>
              <a:ext uri="{FF2B5EF4-FFF2-40B4-BE49-F238E27FC236}">
                <a16:creationId xmlns:a16="http://schemas.microsoft.com/office/drawing/2014/main" id="{E76E476D-4B1E-467B-A43C-1C06B21EDA1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6200000" flipH="1">
            <a:off x="1969317" y="1374964"/>
            <a:ext cx="1432941" cy="1432941"/>
          </a:xfrm>
          <a:prstGeom prst="rect">
            <a:avLst/>
          </a:prstGeom>
        </p:spPr>
      </p:pic>
      <p:sp>
        <p:nvSpPr>
          <p:cNvPr id="18" name="TextBox 17">
            <a:extLst>
              <a:ext uri="{FF2B5EF4-FFF2-40B4-BE49-F238E27FC236}">
                <a16:creationId xmlns:a16="http://schemas.microsoft.com/office/drawing/2014/main" id="{B6E80F7D-6300-4186-ACDF-BB3A41DE9A37}"/>
              </a:ext>
            </a:extLst>
          </p:cNvPr>
          <p:cNvSpPr txBox="1"/>
          <p:nvPr/>
        </p:nvSpPr>
        <p:spPr>
          <a:xfrm rot="10800000">
            <a:off x="1237476" y="2888632"/>
            <a:ext cx="2659982" cy="369332"/>
          </a:xfrm>
          <a:prstGeom prst="rect">
            <a:avLst/>
          </a:prstGeom>
          <a:noFill/>
        </p:spPr>
        <p:txBody>
          <a:bodyPr wrap="square" rtlCol="0">
            <a:spAutoFit/>
          </a:bodyPr>
          <a:lstStyle/>
          <a:p>
            <a:r>
              <a:rPr lang="en-US" b="1" dirty="0">
                <a:solidFill>
                  <a:srgbClr val="FF0000"/>
                </a:solidFill>
                <a:latin typeface="Segoe UI Black" panose="020B0A02040204020203" pitchFamily="34" charset="0"/>
                <a:ea typeface="Segoe UI Black" panose="020B0A02040204020203" pitchFamily="34" charset="0"/>
                <a:cs typeface="Aharoni" panose="020B0604020202020204" pitchFamily="2" charset="-79"/>
              </a:rPr>
              <a:t>A Free Gift for You!</a:t>
            </a:r>
          </a:p>
        </p:txBody>
      </p:sp>
      <p:sp>
        <p:nvSpPr>
          <p:cNvPr id="19" name="TextBox 18">
            <a:extLst>
              <a:ext uri="{FF2B5EF4-FFF2-40B4-BE49-F238E27FC236}">
                <a16:creationId xmlns:a16="http://schemas.microsoft.com/office/drawing/2014/main" id="{984B6615-F61D-4A43-8911-09330D378822}"/>
              </a:ext>
            </a:extLst>
          </p:cNvPr>
          <p:cNvSpPr txBox="1"/>
          <p:nvPr/>
        </p:nvSpPr>
        <p:spPr>
          <a:xfrm>
            <a:off x="1343006" y="4665759"/>
            <a:ext cx="2311218" cy="369332"/>
          </a:xfrm>
          <a:prstGeom prst="rect">
            <a:avLst/>
          </a:prstGeom>
          <a:noFill/>
        </p:spPr>
        <p:txBody>
          <a:bodyPr wrap="square" rtlCol="0">
            <a:spAutoFit/>
          </a:bodyPr>
          <a:lstStyle/>
          <a:p>
            <a:r>
              <a:rPr lang="en-US" dirty="0">
                <a:solidFill>
                  <a:srgbClr val="FF0000"/>
                </a:solidFill>
                <a:latin typeface="Segoe UI Black" panose="020B0A02040204020203" pitchFamily="34" charset="0"/>
                <a:ea typeface="Segoe UI Black" panose="020B0A02040204020203" pitchFamily="34" charset="0"/>
              </a:rPr>
              <a:t>Amount:</a:t>
            </a:r>
          </a:p>
        </p:txBody>
      </p:sp>
      <p:cxnSp>
        <p:nvCxnSpPr>
          <p:cNvPr id="21" name="Straight Connector 20">
            <a:extLst>
              <a:ext uri="{FF2B5EF4-FFF2-40B4-BE49-F238E27FC236}">
                <a16:creationId xmlns:a16="http://schemas.microsoft.com/office/drawing/2014/main" id="{B3C72156-5B4A-408F-BD50-025D6FAA7FE9}"/>
              </a:ext>
            </a:extLst>
          </p:cNvPr>
          <p:cNvCxnSpPr>
            <a:cxnSpLocks/>
          </p:cNvCxnSpPr>
          <p:nvPr/>
        </p:nvCxnSpPr>
        <p:spPr>
          <a:xfrm>
            <a:off x="1426293" y="5224845"/>
            <a:ext cx="21031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7816500A-C389-4724-9B67-FD5625EDBB3A}"/>
              </a:ext>
            </a:extLst>
          </p:cNvPr>
          <p:cNvSpPr txBox="1"/>
          <p:nvPr/>
        </p:nvSpPr>
        <p:spPr>
          <a:xfrm>
            <a:off x="1373910" y="5329046"/>
            <a:ext cx="2659982" cy="338554"/>
          </a:xfrm>
          <a:prstGeom prst="rect">
            <a:avLst/>
          </a:prstGeom>
          <a:noFill/>
        </p:spPr>
        <p:txBody>
          <a:bodyPr wrap="square" rtlCol="0">
            <a:spAutoFit/>
          </a:bodyPr>
          <a:lstStyle/>
          <a:p>
            <a:r>
              <a:rPr lang="en-US" sz="800" b="1" dirty="0">
                <a:solidFill>
                  <a:srgbClr val="FF0000"/>
                </a:solidFill>
                <a:latin typeface="Segoe UI Black" panose="020B0A02040204020203" pitchFamily="34" charset="0"/>
                <a:ea typeface="Segoe UI Black" panose="020B0A02040204020203" pitchFamily="34" charset="0"/>
                <a:cs typeface="Aharoni" panose="020B0604020202020204" pitchFamily="2" charset="-79"/>
              </a:rPr>
              <a:t>Tear open this envelope for an important message and an even greater gift!</a:t>
            </a:r>
          </a:p>
        </p:txBody>
      </p:sp>
      <p:sp>
        <p:nvSpPr>
          <p:cNvPr id="25" name="TextBox 24">
            <a:extLst>
              <a:ext uri="{FF2B5EF4-FFF2-40B4-BE49-F238E27FC236}">
                <a16:creationId xmlns:a16="http://schemas.microsoft.com/office/drawing/2014/main" id="{EBAD0371-48E1-4CB3-877A-F96ED046D8B6}"/>
              </a:ext>
            </a:extLst>
          </p:cNvPr>
          <p:cNvSpPr txBox="1"/>
          <p:nvPr/>
        </p:nvSpPr>
        <p:spPr>
          <a:xfrm>
            <a:off x="1343006" y="4046006"/>
            <a:ext cx="2311218" cy="369332"/>
          </a:xfrm>
          <a:prstGeom prst="rect">
            <a:avLst/>
          </a:prstGeom>
          <a:noFill/>
        </p:spPr>
        <p:txBody>
          <a:bodyPr wrap="square" rtlCol="0">
            <a:spAutoFit/>
          </a:bodyPr>
          <a:lstStyle/>
          <a:p>
            <a:r>
              <a:rPr lang="en-US" dirty="0">
                <a:solidFill>
                  <a:srgbClr val="FF0000"/>
                </a:solidFill>
                <a:latin typeface="Segoe UI Black" panose="020B0A02040204020203" pitchFamily="34" charset="0"/>
                <a:ea typeface="Segoe UI Black" panose="020B0A02040204020203" pitchFamily="34" charset="0"/>
              </a:rPr>
              <a:t>Description:</a:t>
            </a:r>
          </a:p>
        </p:txBody>
      </p:sp>
      <p:cxnSp>
        <p:nvCxnSpPr>
          <p:cNvPr id="26" name="Straight Connector 25">
            <a:extLst>
              <a:ext uri="{FF2B5EF4-FFF2-40B4-BE49-F238E27FC236}">
                <a16:creationId xmlns:a16="http://schemas.microsoft.com/office/drawing/2014/main" id="{A1B832FE-12B1-47FB-9020-AC70769AB20F}"/>
              </a:ext>
            </a:extLst>
          </p:cNvPr>
          <p:cNvCxnSpPr>
            <a:cxnSpLocks/>
          </p:cNvCxnSpPr>
          <p:nvPr/>
        </p:nvCxnSpPr>
        <p:spPr>
          <a:xfrm>
            <a:off x="1426294" y="4636264"/>
            <a:ext cx="21031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30" name="Graphic 29" descr="Arrow: Counter-clockwise curve">
            <a:extLst>
              <a:ext uri="{FF2B5EF4-FFF2-40B4-BE49-F238E27FC236}">
                <a16:creationId xmlns:a16="http://schemas.microsoft.com/office/drawing/2014/main" id="{2C6787EB-E89F-4EF5-B76A-DE594548E1C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0800000">
            <a:off x="3552734" y="4997560"/>
            <a:ext cx="452607" cy="452607"/>
          </a:xfrm>
          <a:prstGeom prst="rect">
            <a:avLst/>
          </a:prstGeom>
        </p:spPr>
      </p:pic>
      <p:sp>
        <p:nvSpPr>
          <p:cNvPr id="2" name="TextBox 1">
            <a:extLst>
              <a:ext uri="{FF2B5EF4-FFF2-40B4-BE49-F238E27FC236}">
                <a16:creationId xmlns:a16="http://schemas.microsoft.com/office/drawing/2014/main" id="{8261CCED-41FA-4FB4-BE7D-B55A41CBCC84}"/>
              </a:ext>
            </a:extLst>
          </p:cNvPr>
          <p:cNvSpPr txBox="1"/>
          <p:nvPr/>
        </p:nvSpPr>
        <p:spPr>
          <a:xfrm>
            <a:off x="1247039" y="3687100"/>
            <a:ext cx="2659982" cy="369332"/>
          </a:xfrm>
          <a:prstGeom prst="rect">
            <a:avLst/>
          </a:prstGeom>
          <a:noFill/>
        </p:spPr>
        <p:txBody>
          <a:bodyPr wrap="square" rtlCol="0">
            <a:spAutoFit/>
          </a:bodyPr>
          <a:lstStyle/>
          <a:p>
            <a:r>
              <a:rPr lang="en-US" b="1" dirty="0">
                <a:solidFill>
                  <a:srgbClr val="FF0000"/>
                </a:solidFill>
                <a:latin typeface="Segoe UI Black" panose="020B0A02040204020203" pitchFamily="34" charset="0"/>
                <a:ea typeface="Segoe UI Black" panose="020B0A02040204020203" pitchFamily="34" charset="0"/>
                <a:cs typeface="Aharoni" panose="020B0604020202020204" pitchFamily="2" charset="-79"/>
              </a:rPr>
              <a:t>A Free Gift for You!</a:t>
            </a:r>
          </a:p>
        </p:txBody>
      </p:sp>
      <p:sp>
        <p:nvSpPr>
          <p:cNvPr id="3" name="Oval 2">
            <a:extLst>
              <a:ext uri="{FF2B5EF4-FFF2-40B4-BE49-F238E27FC236}">
                <a16:creationId xmlns:a16="http://schemas.microsoft.com/office/drawing/2014/main" id="{6E0E746E-0F6D-461E-B94A-1A105AD97F44}"/>
              </a:ext>
            </a:extLst>
          </p:cNvPr>
          <p:cNvSpPr/>
          <p:nvPr/>
        </p:nvSpPr>
        <p:spPr>
          <a:xfrm rot="2059828">
            <a:off x="3718454" y="3638343"/>
            <a:ext cx="338806" cy="33708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3" descr="Money envelope">
            <a:extLst>
              <a:ext uri="{FF2B5EF4-FFF2-40B4-BE49-F238E27FC236}">
                <a16:creationId xmlns:a16="http://schemas.microsoft.com/office/drawing/2014/main" id="{4EED0474-3880-4148-BD10-C8F49018275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9828">
            <a:off x="3716049" y="3641815"/>
            <a:ext cx="338806" cy="338806"/>
          </a:xfrm>
          <a:prstGeom prst="rect">
            <a:avLst/>
          </a:prstGeom>
        </p:spPr>
      </p:pic>
      <p:sp>
        <p:nvSpPr>
          <p:cNvPr id="39" name="Oval 38">
            <a:extLst>
              <a:ext uri="{FF2B5EF4-FFF2-40B4-BE49-F238E27FC236}">
                <a16:creationId xmlns:a16="http://schemas.microsoft.com/office/drawing/2014/main" id="{25475698-96DC-4EA6-82E5-FF2D2AB3FAFE}"/>
              </a:ext>
            </a:extLst>
          </p:cNvPr>
          <p:cNvSpPr/>
          <p:nvPr/>
        </p:nvSpPr>
        <p:spPr>
          <a:xfrm rot="2059828">
            <a:off x="7045206" y="3638343"/>
            <a:ext cx="338806" cy="337088"/>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Graphic 39" descr="Money envelope">
            <a:extLst>
              <a:ext uri="{FF2B5EF4-FFF2-40B4-BE49-F238E27FC236}">
                <a16:creationId xmlns:a16="http://schemas.microsoft.com/office/drawing/2014/main" id="{FF390EB9-756A-496E-8514-D56A1E4A1E8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9828">
            <a:off x="7042801" y="3641815"/>
            <a:ext cx="338806" cy="338806"/>
          </a:xfrm>
          <a:prstGeom prst="rect">
            <a:avLst/>
          </a:prstGeom>
        </p:spPr>
      </p:pic>
      <p:sp>
        <p:nvSpPr>
          <p:cNvPr id="22" name="Rectangle 21">
            <a:extLst>
              <a:ext uri="{FF2B5EF4-FFF2-40B4-BE49-F238E27FC236}">
                <a16:creationId xmlns:a16="http://schemas.microsoft.com/office/drawing/2014/main" id="{5A20D048-E57E-42DA-A6C4-6009C6BBA180}"/>
              </a:ext>
            </a:extLst>
          </p:cNvPr>
          <p:cNvSpPr/>
          <p:nvPr/>
        </p:nvSpPr>
        <p:spPr>
          <a:xfrm flipH="1">
            <a:off x="4526280" y="1115770"/>
            <a:ext cx="3017520" cy="2286000"/>
          </a:xfrm>
          <a:prstGeom prst="rect">
            <a:avLst/>
          </a:prstGeom>
          <a:solidFill>
            <a:schemeClr val="bg1"/>
          </a:solidFill>
          <a:ln w="76200" cap="flat">
            <a:solidFill>
              <a:srgbClr val="0070C0"/>
            </a:solidFill>
            <a:miter lim="800000"/>
            <a:extLst>
              <a:ext uri="{C807C97D-BFC1-408E-A445-0C87EB9F89A2}">
                <ask:lineSketchStyleProps xmlns:ask="http://schemas.microsoft.com/office/drawing/2018/sketchyshapes" sd="1219033472">
                  <a:custGeom>
                    <a:avLst/>
                    <a:gdLst>
                      <a:gd name="connsiteX0" fmla="*/ 0 w 3227832"/>
                      <a:gd name="connsiteY0" fmla="*/ 0 h 1947672"/>
                      <a:gd name="connsiteX1" fmla="*/ 505694 w 3227832"/>
                      <a:gd name="connsiteY1" fmla="*/ 0 h 1947672"/>
                      <a:gd name="connsiteX2" fmla="*/ 979109 w 3227832"/>
                      <a:gd name="connsiteY2" fmla="*/ 0 h 1947672"/>
                      <a:gd name="connsiteX3" fmla="*/ 1549359 w 3227832"/>
                      <a:gd name="connsiteY3" fmla="*/ 0 h 1947672"/>
                      <a:gd name="connsiteX4" fmla="*/ 2087331 w 3227832"/>
                      <a:gd name="connsiteY4" fmla="*/ 0 h 1947672"/>
                      <a:gd name="connsiteX5" fmla="*/ 2625303 w 3227832"/>
                      <a:gd name="connsiteY5" fmla="*/ 0 h 1947672"/>
                      <a:gd name="connsiteX6" fmla="*/ 3227832 w 3227832"/>
                      <a:gd name="connsiteY6" fmla="*/ 0 h 1947672"/>
                      <a:gd name="connsiteX7" fmla="*/ 3227832 w 3227832"/>
                      <a:gd name="connsiteY7" fmla="*/ 506395 h 1947672"/>
                      <a:gd name="connsiteX8" fmla="*/ 3227832 w 3227832"/>
                      <a:gd name="connsiteY8" fmla="*/ 954359 h 1947672"/>
                      <a:gd name="connsiteX9" fmla="*/ 3227832 w 3227832"/>
                      <a:gd name="connsiteY9" fmla="*/ 1460754 h 1947672"/>
                      <a:gd name="connsiteX10" fmla="*/ 3227832 w 3227832"/>
                      <a:gd name="connsiteY10" fmla="*/ 1947672 h 1947672"/>
                      <a:gd name="connsiteX11" fmla="*/ 2657582 w 3227832"/>
                      <a:gd name="connsiteY11" fmla="*/ 1947672 h 1947672"/>
                      <a:gd name="connsiteX12" fmla="*/ 2087331 w 3227832"/>
                      <a:gd name="connsiteY12" fmla="*/ 1947672 h 1947672"/>
                      <a:gd name="connsiteX13" fmla="*/ 1484803 w 3227832"/>
                      <a:gd name="connsiteY13" fmla="*/ 1947672 h 1947672"/>
                      <a:gd name="connsiteX14" fmla="*/ 979109 w 3227832"/>
                      <a:gd name="connsiteY14" fmla="*/ 1947672 h 1947672"/>
                      <a:gd name="connsiteX15" fmla="*/ 0 w 3227832"/>
                      <a:gd name="connsiteY15" fmla="*/ 1947672 h 1947672"/>
                      <a:gd name="connsiteX16" fmla="*/ 0 w 3227832"/>
                      <a:gd name="connsiteY16" fmla="*/ 1499707 h 1947672"/>
                      <a:gd name="connsiteX17" fmla="*/ 0 w 3227832"/>
                      <a:gd name="connsiteY17" fmla="*/ 1012789 h 1947672"/>
                      <a:gd name="connsiteX18" fmla="*/ 0 w 3227832"/>
                      <a:gd name="connsiteY18" fmla="*/ 506395 h 1947672"/>
                      <a:gd name="connsiteX19" fmla="*/ 0 w 3227832"/>
                      <a:gd name="connsiteY19" fmla="*/ 0 h 1947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227832" h="1947672" fill="none" extrusionOk="0">
                        <a:moveTo>
                          <a:pt x="0" y="0"/>
                        </a:moveTo>
                        <a:cubicBezTo>
                          <a:pt x="148099" y="-54304"/>
                          <a:pt x="361580" y="7019"/>
                          <a:pt x="505694" y="0"/>
                        </a:cubicBezTo>
                        <a:cubicBezTo>
                          <a:pt x="649808" y="-7019"/>
                          <a:pt x="856071" y="29398"/>
                          <a:pt x="979109" y="0"/>
                        </a:cubicBezTo>
                        <a:cubicBezTo>
                          <a:pt x="1102147" y="-29398"/>
                          <a:pt x="1278116" y="23436"/>
                          <a:pt x="1549359" y="0"/>
                        </a:cubicBezTo>
                        <a:cubicBezTo>
                          <a:pt x="1820602" y="-23436"/>
                          <a:pt x="1900931" y="31606"/>
                          <a:pt x="2087331" y="0"/>
                        </a:cubicBezTo>
                        <a:cubicBezTo>
                          <a:pt x="2273731" y="-31606"/>
                          <a:pt x="2517108" y="13330"/>
                          <a:pt x="2625303" y="0"/>
                        </a:cubicBezTo>
                        <a:cubicBezTo>
                          <a:pt x="2733498" y="-13330"/>
                          <a:pt x="3093090" y="15573"/>
                          <a:pt x="3227832" y="0"/>
                        </a:cubicBezTo>
                        <a:cubicBezTo>
                          <a:pt x="3262045" y="182744"/>
                          <a:pt x="3181048" y="319582"/>
                          <a:pt x="3227832" y="506395"/>
                        </a:cubicBezTo>
                        <a:cubicBezTo>
                          <a:pt x="3274616" y="693208"/>
                          <a:pt x="3196718" y="745020"/>
                          <a:pt x="3227832" y="954359"/>
                        </a:cubicBezTo>
                        <a:cubicBezTo>
                          <a:pt x="3258946" y="1163698"/>
                          <a:pt x="3170164" y="1311398"/>
                          <a:pt x="3227832" y="1460754"/>
                        </a:cubicBezTo>
                        <a:cubicBezTo>
                          <a:pt x="3285500" y="1610110"/>
                          <a:pt x="3186514" y="1727872"/>
                          <a:pt x="3227832" y="1947672"/>
                        </a:cubicBezTo>
                        <a:cubicBezTo>
                          <a:pt x="3026022" y="1956443"/>
                          <a:pt x="2939860" y="1918438"/>
                          <a:pt x="2657582" y="1947672"/>
                        </a:cubicBezTo>
                        <a:cubicBezTo>
                          <a:pt x="2375304" y="1976906"/>
                          <a:pt x="2341641" y="1911354"/>
                          <a:pt x="2087331" y="1947672"/>
                        </a:cubicBezTo>
                        <a:cubicBezTo>
                          <a:pt x="1833021" y="1983990"/>
                          <a:pt x="1680759" y="1927541"/>
                          <a:pt x="1484803" y="1947672"/>
                        </a:cubicBezTo>
                        <a:cubicBezTo>
                          <a:pt x="1288847" y="1967803"/>
                          <a:pt x="1095144" y="1906701"/>
                          <a:pt x="979109" y="1947672"/>
                        </a:cubicBezTo>
                        <a:cubicBezTo>
                          <a:pt x="863074" y="1988643"/>
                          <a:pt x="351418" y="1889914"/>
                          <a:pt x="0" y="1947672"/>
                        </a:cubicBezTo>
                        <a:cubicBezTo>
                          <a:pt x="-37188" y="1798964"/>
                          <a:pt x="45539" y="1701363"/>
                          <a:pt x="0" y="1499707"/>
                        </a:cubicBezTo>
                        <a:cubicBezTo>
                          <a:pt x="-45539" y="1298052"/>
                          <a:pt x="25634" y="1195674"/>
                          <a:pt x="0" y="1012789"/>
                        </a:cubicBezTo>
                        <a:cubicBezTo>
                          <a:pt x="-25634" y="829904"/>
                          <a:pt x="38653" y="613991"/>
                          <a:pt x="0" y="506395"/>
                        </a:cubicBezTo>
                        <a:cubicBezTo>
                          <a:pt x="-38653" y="398799"/>
                          <a:pt x="25610" y="144145"/>
                          <a:pt x="0" y="0"/>
                        </a:cubicBezTo>
                        <a:close/>
                      </a:path>
                      <a:path w="3227832" h="1947672" stroke="0" extrusionOk="0">
                        <a:moveTo>
                          <a:pt x="0" y="0"/>
                        </a:moveTo>
                        <a:cubicBezTo>
                          <a:pt x="193323" y="-43030"/>
                          <a:pt x="316823" y="25401"/>
                          <a:pt x="505694" y="0"/>
                        </a:cubicBezTo>
                        <a:cubicBezTo>
                          <a:pt x="694565" y="-25401"/>
                          <a:pt x="763775" y="13302"/>
                          <a:pt x="946831" y="0"/>
                        </a:cubicBezTo>
                        <a:cubicBezTo>
                          <a:pt x="1129887" y="-13302"/>
                          <a:pt x="1292896" y="28456"/>
                          <a:pt x="1549359" y="0"/>
                        </a:cubicBezTo>
                        <a:cubicBezTo>
                          <a:pt x="1805822" y="-28456"/>
                          <a:pt x="1861047" y="9556"/>
                          <a:pt x="2055053" y="0"/>
                        </a:cubicBezTo>
                        <a:cubicBezTo>
                          <a:pt x="2249059" y="-9556"/>
                          <a:pt x="2379086" y="56789"/>
                          <a:pt x="2560747" y="0"/>
                        </a:cubicBezTo>
                        <a:cubicBezTo>
                          <a:pt x="2742408" y="-56789"/>
                          <a:pt x="3041688" y="39327"/>
                          <a:pt x="3227832" y="0"/>
                        </a:cubicBezTo>
                        <a:cubicBezTo>
                          <a:pt x="3267103" y="164292"/>
                          <a:pt x="3180574" y="277862"/>
                          <a:pt x="3227832" y="447965"/>
                        </a:cubicBezTo>
                        <a:cubicBezTo>
                          <a:pt x="3275090" y="618068"/>
                          <a:pt x="3178909" y="836002"/>
                          <a:pt x="3227832" y="934883"/>
                        </a:cubicBezTo>
                        <a:cubicBezTo>
                          <a:pt x="3276755" y="1033764"/>
                          <a:pt x="3186890" y="1174802"/>
                          <a:pt x="3227832" y="1382847"/>
                        </a:cubicBezTo>
                        <a:cubicBezTo>
                          <a:pt x="3268774" y="1590892"/>
                          <a:pt x="3209676" y="1815806"/>
                          <a:pt x="3227832" y="1947672"/>
                        </a:cubicBezTo>
                        <a:cubicBezTo>
                          <a:pt x="2974328" y="1955117"/>
                          <a:pt x="2860851" y="1914653"/>
                          <a:pt x="2689860" y="1947672"/>
                        </a:cubicBezTo>
                        <a:cubicBezTo>
                          <a:pt x="2518869" y="1980691"/>
                          <a:pt x="2352767" y="1946624"/>
                          <a:pt x="2184166" y="1947672"/>
                        </a:cubicBezTo>
                        <a:cubicBezTo>
                          <a:pt x="2015565" y="1948720"/>
                          <a:pt x="1831681" y="1883827"/>
                          <a:pt x="1581638" y="1947672"/>
                        </a:cubicBezTo>
                        <a:cubicBezTo>
                          <a:pt x="1331595" y="2011517"/>
                          <a:pt x="1170751" y="1892854"/>
                          <a:pt x="979109" y="1947672"/>
                        </a:cubicBezTo>
                        <a:cubicBezTo>
                          <a:pt x="787467" y="2002490"/>
                          <a:pt x="630476" y="1894664"/>
                          <a:pt x="505694" y="1947672"/>
                        </a:cubicBezTo>
                        <a:cubicBezTo>
                          <a:pt x="380913" y="2000680"/>
                          <a:pt x="143060" y="1909879"/>
                          <a:pt x="0" y="1947672"/>
                        </a:cubicBezTo>
                        <a:cubicBezTo>
                          <a:pt x="-53175" y="1771087"/>
                          <a:pt x="46971" y="1679933"/>
                          <a:pt x="0" y="1421801"/>
                        </a:cubicBezTo>
                        <a:cubicBezTo>
                          <a:pt x="-46971" y="1163669"/>
                          <a:pt x="42904" y="1094524"/>
                          <a:pt x="0" y="993313"/>
                        </a:cubicBezTo>
                        <a:cubicBezTo>
                          <a:pt x="-42904" y="892102"/>
                          <a:pt x="18922" y="715658"/>
                          <a:pt x="0" y="545348"/>
                        </a:cubicBezTo>
                        <a:cubicBezTo>
                          <a:pt x="-18922" y="375039"/>
                          <a:pt x="39486" y="217202"/>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180D37D9-B2D6-4986-9D5D-AA4D2C688369}"/>
              </a:ext>
            </a:extLst>
          </p:cNvPr>
          <p:cNvSpPr/>
          <p:nvPr/>
        </p:nvSpPr>
        <p:spPr>
          <a:xfrm rot="16200000" flipH="1">
            <a:off x="5296070" y="1374964"/>
            <a:ext cx="1432941" cy="1425677"/>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Graphic 27" descr="Money envelope">
            <a:extLst>
              <a:ext uri="{FF2B5EF4-FFF2-40B4-BE49-F238E27FC236}">
                <a16:creationId xmlns:a16="http://schemas.microsoft.com/office/drawing/2014/main" id="{BCF641DB-3127-459E-98AC-7149C505237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6200000" flipH="1">
            <a:off x="5296069" y="1374964"/>
            <a:ext cx="1432941" cy="1432941"/>
          </a:xfrm>
          <a:prstGeom prst="rect">
            <a:avLst/>
          </a:prstGeom>
        </p:spPr>
      </p:pic>
      <p:sp>
        <p:nvSpPr>
          <p:cNvPr id="29" name="TextBox 28">
            <a:extLst>
              <a:ext uri="{FF2B5EF4-FFF2-40B4-BE49-F238E27FC236}">
                <a16:creationId xmlns:a16="http://schemas.microsoft.com/office/drawing/2014/main" id="{CED79BC8-E719-4613-81D5-5BD2745D5C28}"/>
              </a:ext>
            </a:extLst>
          </p:cNvPr>
          <p:cNvSpPr txBox="1"/>
          <p:nvPr/>
        </p:nvSpPr>
        <p:spPr>
          <a:xfrm rot="10800000">
            <a:off x="4564228" y="2888632"/>
            <a:ext cx="2659982" cy="369332"/>
          </a:xfrm>
          <a:prstGeom prst="rect">
            <a:avLst/>
          </a:prstGeom>
          <a:noFill/>
        </p:spPr>
        <p:txBody>
          <a:bodyPr wrap="square" rtlCol="0">
            <a:spAutoFit/>
          </a:bodyPr>
          <a:lstStyle/>
          <a:p>
            <a:r>
              <a:rPr lang="en-US" b="1" dirty="0">
                <a:solidFill>
                  <a:srgbClr val="0070C0"/>
                </a:solidFill>
                <a:latin typeface="Segoe UI Black" panose="020B0A02040204020203" pitchFamily="34" charset="0"/>
                <a:ea typeface="Segoe UI Black" panose="020B0A02040204020203" pitchFamily="34" charset="0"/>
                <a:cs typeface="Aharoni" panose="020B0604020202020204" pitchFamily="2" charset="-79"/>
              </a:rPr>
              <a:t>A Free Gift for You!</a:t>
            </a:r>
          </a:p>
        </p:txBody>
      </p:sp>
      <p:sp>
        <p:nvSpPr>
          <p:cNvPr id="31" name="TextBox 30">
            <a:extLst>
              <a:ext uri="{FF2B5EF4-FFF2-40B4-BE49-F238E27FC236}">
                <a16:creationId xmlns:a16="http://schemas.microsoft.com/office/drawing/2014/main" id="{68DABB34-9B65-4061-9986-6985A1497188}"/>
              </a:ext>
            </a:extLst>
          </p:cNvPr>
          <p:cNvSpPr txBox="1"/>
          <p:nvPr/>
        </p:nvSpPr>
        <p:spPr>
          <a:xfrm>
            <a:off x="4669758" y="4665759"/>
            <a:ext cx="2311218" cy="369332"/>
          </a:xfrm>
          <a:prstGeom prst="rect">
            <a:avLst/>
          </a:prstGeom>
          <a:noFill/>
        </p:spPr>
        <p:txBody>
          <a:bodyPr wrap="square" rtlCol="0">
            <a:spAutoFit/>
          </a:bodyPr>
          <a:lstStyle/>
          <a:p>
            <a:r>
              <a:rPr lang="en-US" dirty="0">
                <a:solidFill>
                  <a:srgbClr val="0070C0"/>
                </a:solidFill>
                <a:latin typeface="Segoe UI Black" panose="020B0A02040204020203" pitchFamily="34" charset="0"/>
                <a:ea typeface="Segoe UI Black" panose="020B0A02040204020203" pitchFamily="34" charset="0"/>
              </a:rPr>
              <a:t>Amount:</a:t>
            </a:r>
          </a:p>
        </p:txBody>
      </p:sp>
      <p:cxnSp>
        <p:nvCxnSpPr>
          <p:cNvPr id="32" name="Straight Connector 31">
            <a:extLst>
              <a:ext uri="{FF2B5EF4-FFF2-40B4-BE49-F238E27FC236}">
                <a16:creationId xmlns:a16="http://schemas.microsoft.com/office/drawing/2014/main" id="{08C2D79F-0D26-4635-8132-B6FA70B18233}"/>
              </a:ext>
            </a:extLst>
          </p:cNvPr>
          <p:cNvCxnSpPr>
            <a:cxnSpLocks/>
          </p:cNvCxnSpPr>
          <p:nvPr/>
        </p:nvCxnSpPr>
        <p:spPr>
          <a:xfrm>
            <a:off x="4753045" y="5224845"/>
            <a:ext cx="210312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308F1F54-6F45-48F2-BBCD-1F40A5ACC09C}"/>
              </a:ext>
            </a:extLst>
          </p:cNvPr>
          <p:cNvSpPr txBox="1"/>
          <p:nvPr/>
        </p:nvSpPr>
        <p:spPr>
          <a:xfrm>
            <a:off x="4700662" y="5329046"/>
            <a:ext cx="2659982" cy="338554"/>
          </a:xfrm>
          <a:prstGeom prst="rect">
            <a:avLst/>
          </a:prstGeom>
          <a:noFill/>
        </p:spPr>
        <p:txBody>
          <a:bodyPr wrap="square" rtlCol="0">
            <a:spAutoFit/>
          </a:bodyPr>
          <a:lstStyle/>
          <a:p>
            <a:r>
              <a:rPr lang="en-US" sz="800" b="1" dirty="0">
                <a:solidFill>
                  <a:srgbClr val="0070C0"/>
                </a:solidFill>
                <a:latin typeface="Segoe UI Black" panose="020B0A02040204020203" pitchFamily="34" charset="0"/>
                <a:ea typeface="Segoe UI Black" panose="020B0A02040204020203" pitchFamily="34" charset="0"/>
                <a:cs typeface="Aharoni" panose="020B0604020202020204" pitchFamily="2" charset="-79"/>
              </a:rPr>
              <a:t>Tear open this envelope for an important message and an even greater gift!</a:t>
            </a:r>
          </a:p>
        </p:txBody>
      </p:sp>
      <p:sp>
        <p:nvSpPr>
          <p:cNvPr id="34" name="TextBox 33">
            <a:extLst>
              <a:ext uri="{FF2B5EF4-FFF2-40B4-BE49-F238E27FC236}">
                <a16:creationId xmlns:a16="http://schemas.microsoft.com/office/drawing/2014/main" id="{288FAD8E-BDF4-49D3-8EC6-BDB8E462B386}"/>
              </a:ext>
            </a:extLst>
          </p:cNvPr>
          <p:cNvSpPr txBox="1"/>
          <p:nvPr/>
        </p:nvSpPr>
        <p:spPr>
          <a:xfrm>
            <a:off x="4669758" y="4046006"/>
            <a:ext cx="2311218" cy="369332"/>
          </a:xfrm>
          <a:prstGeom prst="rect">
            <a:avLst/>
          </a:prstGeom>
          <a:noFill/>
        </p:spPr>
        <p:txBody>
          <a:bodyPr wrap="square" rtlCol="0">
            <a:spAutoFit/>
          </a:bodyPr>
          <a:lstStyle/>
          <a:p>
            <a:r>
              <a:rPr lang="en-US" dirty="0">
                <a:solidFill>
                  <a:srgbClr val="0070C0"/>
                </a:solidFill>
                <a:latin typeface="Segoe UI Black" panose="020B0A02040204020203" pitchFamily="34" charset="0"/>
                <a:ea typeface="Segoe UI Black" panose="020B0A02040204020203" pitchFamily="34" charset="0"/>
              </a:rPr>
              <a:t>Description:</a:t>
            </a:r>
          </a:p>
        </p:txBody>
      </p:sp>
      <p:cxnSp>
        <p:nvCxnSpPr>
          <p:cNvPr id="35" name="Straight Connector 34">
            <a:extLst>
              <a:ext uri="{FF2B5EF4-FFF2-40B4-BE49-F238E27FC236}">
                <a16:creationId xmlns:a16="http://schemas.microsoft.com/office/drawing/2014/main" id="{4DF7D122-B0C4-49AA-A2FB-4EB834FEA814}"/>
              </a:ext>
            </a:extLst>
          </p:cNvPr>
          <p:cNvCxnSpPr>
            <a:cxnSpLocks/>
          </p:cNvCxnSpPr>
          <p:nvPr/>
        </p:nvCxnSpPr>
        <p:spPr>
          <a:xfrm>
            <a:off x="4753046" y="4636264"/>
            <a:ext cx="210312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pic>
        <p:nvPicPr>
          <p:cNvPr id="36" name="Graphic 35" descr="Arrow: Counter-clockwise curve">
            <a:extLst>
              <a:ext uri="{FF2B5EF4-FFF2-40B4-BE49-F238E27FC236}">
                <a16:creationId xmlns:a16="http://schemas.microsoft.com/office/drawing/2014/main" id="{E1804E19-90B4-4B0D-A45B-329A6938E50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6879486" y="4997560"/>
            <a:ext cx="452607" cy="452607"/>
          </a:xfrm>
          <a:prstGeom prst="rect">
            <a:avLst/>
          </a:prstGeom>
        </p:spPr>
      </p:pic>
      <p:sp>
        <p:nvSpPr>
          <p:cNvPr id="38" name="TextBox 37">
            <a:extLst>
              <a:ext uri="{FF2B5EF4-FFF2-40B4-BE49-F238E27FC236}">
                <a16:creationId xmlns:a16="http://schemas.microsoft.com/office/drawing/2014/main" id="{6F888FDD-F7B4-4E57-8B1C-8853328C0CE7}"/>
              </a:ext>
            </a:extLst>
          </p:cNvPr>
          <p:cNvSpPr txBox="1"/>
          <p:nvPr/>
        </p:nvSpPr>
        <p:spPr>
          <a:xfrm>
            <a:off x="4573791" y="3687100"/>
            <a:ext cx="2659982" cy="369332"/>
          </a:xfrm>
          <a:prstGeom prst="rect">
            <a:avLst/>
          </a:prstGeom>
          <a:noFill/>
        </p:spPr>
        <p:txBody>
          <a:bodyPr wrap="square" rtlCol="0">
            <a:spAutoFit/>
          </a:bodyPr>
          <a:lstStyle/>
          <a:p>
            <a:r>
              <a:rPr lang="en-US" b="1" dirty="0">
                <a:solidFill>
                  <a:srgbClr val="0070C0"/>
                </a:solidFill>
                <a:latin typeface="Segoe UI Black" panose="020B0A02040204020203" pitchFamily="34" charset="0"/>
                <a:ea typeface="Segoe UI Black" panose="020B0A02040204020203" pitchFamily="34" charset="0"/>
                <a:cs typeface="Aharoni" panose="020B0604020202020204" pitchFamily="2" charset="-79"/>
              </a:rPr>
              <a:t>A Free Gift for You!</a:t>
            </a:r>
          </a:p>
        </p:txBody>
      </p:sp>
      <p:sp>
        <p:nvSpPr>
          <p:cNvPr id="54" name="Oval 53">
            <a:extLst>
              <a:ext uri="{FF2B5EF4-FFF2-40B4-BE49-F238E27FC236}">
                <a16:creationId xmlns:a16="http://schemas.microsoft.com/office/drawing/2014/main" id="{EB99A482-972D-48E5-B45F-0A55642D66E3}"/>
              </a:ext>
            </a:extLst>
          </p:cNvPr>
          <p:cNvSpPr/>
          <p:nvPr/>
        </p:nvSpPr>
        <p:spPr>
          <a:xfrm rot="2059828">
            <a:off x="10382766" y="3638343"/>
            <a:ext cx="338806" cy="33708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5" name="Graphic 54" descr="Money envelope">
            <a:extLst>
              <a:ext uri="{FF2B5EF4-FFF2-40B4-BE49-F238E27FC236}">
                <a16:creationId xmlns:a16="http://schemas.microsoft.com/office/drawing/2014/main" id="{2D769283-E35C-443A-9F3A-20986B65FA6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9828">
            <a:off x="10380361" y="3641815"/>
            <a:ext cx="338806" cy="338806"/>
          </a:xfrm>
          <a:prstGeom prst="rect">
            <a:avLst/>
          </a:prstGeom>
        </p:spPr>
      </p:pic>
      <p:sp>
        <p:nvSpPr>
          <p:cNvPr id="41" name="Rectangle 40">
            <a:extLst>
              <a:ext uri="{FF2B5EF4-FFF2-40B4-BE49-F238E27FC236}">
                <a16:creationId xmlns:a16="http://schemas.microsoft.com/office/drawing/2014/main" id="{88C10C46-59B3-4B59-972D-7AFBC06095D3}"/>
              </a:ext>
            </a:extLst>
          </p:cNvPr>
          <p:cNvSpPr/>
          <p:nvPr/>
        </p:nvSpPr>
        <p:spPr>
          <a:xfrm flipH="1">
            <a:off x="7863840" y="1105938"/>
            <a:ext cx="3017520" cy="2286000"/>
          </a:xfrm>
          <a:prstGeom prst="rect">
            <a:avLst/>
          </a:prstGeom>
          <a:solidFill>
            <a:schemeClr val="bg1"/>
          </a:solidFill>
          <a:ln w="76200" cap="flat">
            <a:solidFill>
              <a:srgbClr val="00B050"/>
            </a:solidFill>
            <a:miter lim="800000"/>
            <a:extLst>
              <a:ext uri="{C807C97D-BFC1-408E-A445-0C87EB9F89A2}">
                <ask:lineSketchStyleProps xmlns:ask="http://schemas.microsoft.com/office/drawing/2018/sketchyshapes" sd="1219033472">
                  <a:custGeom>
                    <a:avLst/>
                    <a:gdLst>
                      <a:gd name="connsiteX0" fmla="*/ 0 w 3227832"/>
                      <a:gd name="connsiteY0" fmla="*/ 0 h 1947672"/>
                      <a:gd name="connsiteX1" fmla="*/ 505694 w 3227832"/>
                      <a:gd name="connsiteY1" fmla="*/ 0 h 1947672"/>
                      <a:gd name="connsiteX2" fmla="*/ 979109 w 3227832"/>
                      <a:gd name="connsiteY2" fmla="*/ 0 h 1947672"/>
                      <a:gd name="connsiteX3" fmla="*/ 1549359 w 3227832"/>
                      <a:gd name="connsiteY3" fmla="*/ 0 h 1947672"/>
                      <a:gd name="connsiteX4" fmla="*/ 2087331 w 3227832"/>
                      <a:gd name="connsiteY4" fmla="*/ 0 h 1947672"/>
                      <a:gd name="connsiteX5" fmla="*/ 2625303 w 3227832"/>
                      <a:gd name="connsiteY5" fmla="*/ 0 h 1947672"/>
                      <a:gd name="connsiteX6" fmla="*/ 3227832 w 3227832"/>
                      <a:gd name="connsiteY6" fmla="*/ 0 h 1947672"/>
                      <a:gd name="connsiteX7" fmla="*/ 3227832 w 3227832"/>
                      <a:gd name="connsiteY7" fmla="*/ 506395 h 1947672"/>
                      <a:gd name="connsiteX8" fmla="*/ 3227832 w 3227832"/>
                      <a:gd name="connsiteY8" fmla="*/ 954359 h 1947672"/>
                      <a:gd name="connsiteX9" fmla="*/ 3227832 w 3227832"/>
                      <a:gd name="connsiteY9" fmla="*/ 1460754 h 1947672"/>
                      <a:gd name="connsiteX10" fmla="*/ 3227832 w 3227832"/>
                      <a:gd name="connsiteY10" fmla="*/ 1947672 h 1947672"/>
                      <a:gd name="connsiteX11" fmla="*/ 2657582 w 3227832"/>
                      <a:gd name="connsiteY11" fmla="*/ 1947672 h 1947672"/>
                      <a:gd name="connsiteX12" fmla="*/ 2087331 w 3227832"/>
                      <a:gd name="connsiteY12" fmla="*/ 1947672 h 1947672"/>
                      <a:gd name="connsiteX13" fmla="*/ 1484803 w 3227832"/>
                      <a:gd name="connsiteY13" fmla="*/ 1947672 h 1947672"/>
                      <a:gd name="connsiteX14" fmla="*/ 979109 w 3227832"/>
                      <a:gd name="connsiteY14" fmla="*/ 1947672 h 1947672"/>
                      <a:gd name="connsiteX15" fmla="*/ 0 w 3227832"/>
                      <a:gd name="connsiteY15" fmla="*/ 1947672 h 1947672"/>
                      <a:gd name="connsiteX16" fmla="*/ 0 w 3227832"/>
                      <a:gd name="connsiteY16" fmla="*/ 1499707 h 1947672"/>
                      <a:gd name="connsiteX17" fmla="*/ 0 w 3227832"/>
                      <a:gd name="connsiteY17" fmla="*/ 1012789 h 1947672"/>
                      <a:gd name="connsiteX18" fmla="*/ 0 w 3227832"/>
                      <a:gd name="connsiteY18" fmla="*/ 506395 h 1947672"/>
                      <a:gd name="connsiteX19" fmla="*/ 0 w 3227832"/>
                      <a:gd name="connsiteY19" fmla="*/ 0 h 1947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227832" h="1947672" fill="none" extrusionOk="0">
                        <a:moveTo>
                          <a:pt x="0" y="0"/>
                        </a:moveTo>
                        <a:cubicBezTo>
                          <a:pt x="148099" y="-54304"/>
                          <a:pt x="361580" y="7019"/>
                          <a:pt x="505694" y="0"/>
                        </a:cubicBezTo>
                        <a:cubicBezTo>
                          <a:pt x="649808" y="-7019"/>
                          <a:pt x="856071" y="29398"/>
                          <a:pt x="979109" y="0"/>
                        </a:cubicBezTo>
                        <a:cubicBezTo>
                          <a:pt x="1102147" y="-29398"/>
                          <a:pt x="1278116" y="23436"/>
                          <a:pt x="1549359" y="0"/>
                        </a:cubicBezTo>
                        <a:cubicBezTo>
                          <a:pt x="1820602" y="-23436"/>
                          <a:pt x="1900931" y="31606"/>
                          <a:pt x="2087331" y="0"/>
                        </a:cubicBezTo>
                        <a:cubicBezTo>
                          <a:pt x="2273731" y="-31606"/>
                          <a:pt x="2517108" y="13330"/>
                          <a:pt x="2625303" y="0"/>
                        </a:cubicBezTo>
                        <a:cubicBezTo>
                          <a:pt x="2733498" y="-13330"/>
                          <a:pt x="3093090" y="15573"/>
                          <a:pt x="3227832" y="0"/>
                        </a:cubicBezTo>
                        <a:cubicBezTo>
                          <a:pt x="3262045" y="182744"/>
                          <a:pt x="3181048" y="319582"/>
                          <a:pt x="3227832" y="506395"/>
                        </a:cubicBezTo>
                        <a:cubicBezTo>
                          <a:pt x="3274616" y="693208"/>
                          <a:pt x="3196718" y="745020"/>
                          <a:pt x="3227832" y="954359"/>
                        </a:cubicBezTo>
                        <a:cubicBezTo>
                          <a:pt x="3258946" y="1163698"/>
                          <a:pt x="3170164" y="1311398"/>
                          <a:pt x="3227832" y="1460754"/>
                        </a:cubicBezTo>
                        <a:cubicBezTo>
                          <a:pt x="3285500" y="1610110"/>
                          <a:pt x="3186514" y="1727872"/>
                          <a:pt x="3227832" y="1947672"/>
                        </a:cubicBezTo>
                        <a:cubicBezTo>
                          <a:pt x="3026022" y="1956443"/>
                          <a:pt x="2939860" y="1918438"/>
                          <a:pt x="2657582" y="1947672"/>
                        </a:cubicBezTo>
                        <a:cubicBezTo>
                          <a:pt x="2375304" y="1976906"/>
                          <a:pt x="2341641" y="1911354"/>
                          <a:pt x="2087331" y="1947672"/>
                        </a:cubicBezTo>
                        <a:cubicBezTo>
                          <a:pt x="1833021" y="1983990"/>
                          <a:pt x="1680759" y="1927541"/>
                          <a:pt x="1484803" y="1947672"/>
                        </a:cubicBezTo>
                        <a:cubicBezTo>
                          <a:pt x="1288847" y="1967803"/>
                          <a:pt x="1095144" y="1906701"/>
                          <a:pt x="979109" y="1947672"/>
                        </a:cubicBezTo>
                        <a:cubicBezTo>
                          <a:pt x="863074" y="1988643"/>
                          <a:pt x="351418" y="1889914"/>
                          <a:pt x="0" y="1947672"/>
                        </a:cubicBezTo>
                        <a:cubicBezTo>
                          <a:pt x="-37188" y="1798964"/>
                          <a:pt x="45539" y="1701363"/>
                          <a:pt x="0" y="1499707"/>
                        </a:cubicBezTo>
                        <a:cubicBezTo>
                          <a:pt x="-45539" y="1298052"/>
                          <a:pt x="25634" y="1195674"/>
                          <a:pt x="0" y="1012789"/>
                        </a:cubicBezTo>
                        <a:cubicBezTo>
                          <a:pt x="-25634" y="829904"/>
                          <a:pt x="38653" y="613991"/>
                          <a:pt x="0" y="506395"/>
                        </a:cubicBezTo>
                        <a:cubicBezTo>
                          <a:pt x="-38653" y="398799"/>
                          <a:pt x="25610" y="144145"/>
                          <a:pt x="0" y="0"/>
                        </a:cubicBezTo>
                        <a:close/>
                      </a:path>
                      <a:path w="3227832" h="1947672" stroke="0" extrusionOk="0">
                        <a:moveTo>
                          <a:pt x="0" y="0"/>
                        </a:moveTo>
                        <a:cubicBezTo>
                          <a:pt x="193323" y="-43030"/>
                          <a:pt x="316823" y="25401"/>
                          <a:pt x="505694" y="0"/>
                        </a:cubicBezTo>
                        <a:cubicBezTo>
                          <a:pt x="694565" y="-25401"/>
                          <a:pt x="763775" y="13302"/>
                          <a:pt x="946831" y="0"/>
                        </a:cubicBezTo>
                        <a:cubicBezTo>
                          <a:pt x="1129887" y="-13302"/>
                          <a:pt x="1292896" y="28456"/>
                          <a:pt x="1549359" y="0"/>
                        </a:cubicBezTo>
                        <a:cubicBezTo>
                          <a:pt x="1805822" y="-28456"/>
                          <a:pt x="1861047" y="9556"/>
                          <a:pt x="2055053" y="0"/>
                        </a:cubicBezTo>
                        <a:cubicBezTo>
                          <a:pt x="2249059" y="-9556"/>
                          <a:pt x="2379086" y="56789"/>
                          <a:pt x="2560747" y="0"/>
                        </a:cubicBezTo>
                        <a:cubicBezTo>
                          <a:pt x="2742408" y="-56789"/>
                          <a:pt x="3041688" y="39327"/>
                          <a:pt x="3227832" y="0"/>
                        </a:cubicBezTo>
                        <a:cubicBezTo>
                          <a:pt x="3267103" y="164292"/>
                          <a:pt x="3180574" y="277862"/>
                          <a:pt x="3227832" y="447965"/>
                        </a:cubicBezTo>
                        <a:cubicBezTo>
                          <a:pt x="3275090" y="618068"/>
                          <a:pt x="3178909" y="836002"/>
                          <a:pt x="3227832" y="934883"/>
                        </a:cubicBezTo>
                        <a:cubicBezTo>
                          <a:pt x="3276755" y="1033764"/>
                          <a:pt x="3186890" y="1174802"/>
                          <a:pt x="3227832" y="1382847"/>
                        </a:cubicBezTo>
                        <a:cubicBezTo>
                          <a:pt x="3268774" y="1590892"/>
                          <a:pt x="3209676" y="1815806"/>
                          <a:pt x="3227832" y="1947672"/>
                        </a:cubicBezTo>
                        <a:cubicBezTo>
                          <a:pt x="2974328" y="1955117"/>
                          <a:pt x="2860851" y="1914653"/>
                          <a:pt x="2689860" y="1947672"/>
                        </a:cubicBezTo>
                        <a:cubicBezTo>
                          <a:pt x="2518869" y="1980691"/>
                          <a:pt x="2352767" y="1946624"/>
                          <a:pt x="2184166" y="1947672"/>
                        </a:cubicBezTo>
                        <a:cubicBezTo>
                          <a:pt x="2015565" y="1948720"/>
                          <a:pt x="1831681" y="1883827"/>
                          <a:pt x="1581638" y="1947672"/>
                        </a:cubicBezTo>
                        <a:cubicBezTo>
                          <a:pt x="1331595" y="2011517"/>
                          <a:pt x="1170751" y="1892854"/>
                          <a:pt x="979109" y="1947672"/>
                        </a:cubicBezTo>
                        <a:cubicBezTo>
                          <a:pt x="787467" y="2002490"/>
                          <a:pt x="630476" y="1894664"/>
                          <a:pt x="505694" y="1947672"/>
                        </a:cubicBezTo>
                        <a:cubicBezTo>
                          <a:pt x="380913" y="2000680"/>
                          <a:pt x="143060" y="1909879"/>
                          <a:pt x="0" y="1947672"/>
                        </a:cubicBezTo>
                        <a:cubicBezTo>
                          <a:pt x="-53175" y="1771087"/>
                          <a:pt x="46971" y="1679933"/>
                          <a:pt x="0" y="1421801"/>
                        </a:cubicBezTo>
                        <a:cubicBezTo>
                          <a:pt x="-46971" y="1163669"/>
                          <a:pt x="42904" y="1094524"/>
                          <a:pt x="0" y="993313"/>
                        </a:cubicBezTo>
                        <a:cubicBezTo>
                          <a:pt x="-42904" y="892102"/>
                          <a:pt x="18922" y="715658"/>
                          <a:pt x="0" y="545348"/>
                        </a:cubicBezTo>
                        <a:cubicBezTo>
                          <a:pt x="-18922" y="375039"/>
                          <a:pt x="39486" y="217202"/>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6703CDC-980E-4223-8FEC-B8F785191221}"/>
              </a:ext>
            </a:extLst>
          </p:cNvPr>
          <p:cNvSpPr/>
          <p:nvPr/>
        </p:nvSpPr>
        <p:spPr>
          <a:xfrm rot="16200000" flipH="1">
            <a:off x="8633630" y="1374964"/>
            <a:ext cx="1432941" cy="1425677"/>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Graphic 43" descr="Money envelope">
            <a:extLst>
              <a:ext uri="{FF2B5EF4-FFF2-40B4-BE49-F238E27FC236}">
                <a16:creationId xmlns:a16="http://schemas.microsoft.com/office/drawing/2014/main" id="{5C2F3424-A82D-4654-BF41-DEB43F9D9FF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6200000" flipH="1">
            <a:off x="8633629" y="1374964"/>
            <a:ext cx="1432941" cy="1432941"/>
          </a:xfrm>
          <a:prstGeom prst="rect">
            <a:avLst/>
          </a:prstGeom>
        </p:spPr>
      </p:pic>
      <p:sp>
        <p:nvSpPr>
          <p:cNvPr id="45" name="TextBox 44">
            <a:extLst>
              <a:ext uri="{FF2B5EF4-FFF2-40B4-BE49-F238E27FC236}">
                <a16:creationId xmlns:a16="http://schemas.microsoft.com/office/drawing/2014/main" id="{8C22048D-C19A-484F-8990-60E996CD93FB}"/>
              </a:ext>
            </a:extLst>
          </p:cNvPr>
          <p:cNvSpPr txBox="1"/>
          <p:nvPr/>
        </p:nvSpPr>
        <p:spPr>
          <a:xfrm rot="10800000">
            <a:off x="7901788" y="2888632"/>
            <a:ext cx="2659982" cy="369332"/>
          </a:xfrm>
          <a:prstGeom prst="rect">
            <a:avLst/>
          </a:prstGeom>
          <a:noFill/>
        </p:spPr>
        <p:txBody>
          <a:bodyPr wrap="square" rtlCol="0">
            <a:spAutoFit/>
          </a:bodyPr>
          <a:lstStyle/>
          <a:p>
            <a:r>
              <a:rPr lang="en-US" b="1" dirty="0">
                <a:solidFill>
                  <a:srgbClr val="00B050"/>
                </a:solidFill>
                <a:latin typeface="Segoe UI Black" panose="020B0A02040204020203" pitchFamily="34" charset="0"/>
                <a:ea typeface="Segoe UI Black" panose="020B0A02040204020203" pitchFamily="34" charset="0"/>
                <a:cs typeface="Aharoni" panose="020B0604020202020204" pitchFamily="2" charset="-79"/>
              </a:rPr>
              <a:t>A Free Gift for You!</a:t>
            </a:r>
          </a:p>
        </p:txBody>
      </p:sp>
      <p:sp>
        <p:nvSpPr>
          <p:cNvPr id="46" name="TextBox 45">
            <a:extLst>
              <a:ext uri="{FF2B5EF4-FFF2-40B4-BE49-F238E27FC236}">
                <a16:creationId xmlns:a16="http://schemas.microsoft.com/office/drawing/2014/main" id="{80692C73-62FE-40F3-9AE6-795A6EC7C329}"/>
              </a:ext>
            </a:extLst>
          </p:cNvPr>
          <p:cNvSpPr txBox="1"/>
          <p:nvPr/>
        </p:nvSpPr>
        <p:spPr>
          <a:xfrm>
            <a:off x="8007318" y="4665759"/>
            <a:ext cx="2311218" cy="369332"/>
          </a:xfrm>
          <a:prstGeom prst="rect">
            <a:avLst/>
          </a:prstGeom>
          <a:noFill/>
        </p:spPr>
        <p:txBody>
          <a:bodyPr wrap="square" rtlCol="0">
            <a:spAutoFit/>
          </a:bodyPr>
          <a:lstStyle/>
          <a:p>
            <a:r>
              <a:rPr lang="en-US" dirty="0">
                <a:solidFill>
                  <a:srgbClr val="00B050"/>
                </a:solidFill>
                <a:latin typeface="Segoe UI Black" panose="020B0A02040204020203" pitchFamily="34" charset="0"/>
                <a:ea typeface="Segoe UI Black" panose="020B0A02040204020203" pitchFamily="34" charset="0"/>
              </a:rPr>
              <a:t>Amount:</a:t>
            </a:r>
          </a:p>
        </p:txBody>
      </p:sp>
      <p:sp>
        <p:nvSpPr>
          <p:cNvPr id="48" name="TextBox 47">
            <a:extLst>
              <a:ext uri="{FF2B5EF4-FFF2-40B4-BE49-F238E27FC236}">
                <a16:creationId xmlns:a16="http://schemas.microsoft.com/office/drawing/2014/main" id="{DCFCD415-67AE-45E6-A8ED-910DBF64B16C}"/>
              </a:ext>
            </a:extLst>
          </p:cNvPr>
          <p:cNvSpPr txBox="1"/>
          <p:nvPr/>
        </p:nvSpPr>
        <p:spPr>
          <a:xfrm>
            <a:off x="8038222" y="5329046"/>
            <a:ext cx="2659982" cy="338554"/>
          </a:xfrm>
          <a:prstGeom prst="rect">
            <a:avLst/>
          </a:prstGeom>
          <a:noFill/>
        </p:spPr>
        <p:txBody>
          <a:bodyPr wrap="square" rtlCol="0">
            <a:spAutoFit/>
          </a:bodyPr>
          <a:lstStyle/>
          <a:p>
            <a:r>
              <a:rPr lang="en-US" sz="800" b="1" dirty="0">
                <a:solidFill>
                  <a:srgbClr val="00B050"/>
                </a:solidFill>
                <a:latin typeface="Segoe UI Black" panose="020B0A02040204020203" pitchFamily="34" charset="0"/>
                <a:ea typeface="Segoe UI Black" panose="020B0A02040204020203" pitchFamily="34" charset="0"/>
                <a:cs typeface="Aharoni" panose="020B0604020202020204" pitchFamily="2" charset="-79"/>
              </a:rPr>
              <a:t>Tear open this envelope for an important message and an even greater gift!</a:t>
            </a:r>
          </a:p>
        </p:txBody>
      </p:sp>
      <p:sp>
        <p:nvSpPr>
          <p:cNvPr id="49" name="TextBox 48">
            <a:extLst>
              <a:ext uri="{FF2B5EF4-FFF2-40B4-BE49-F238E27FC236}">
                <a16:creationId xmlns:a16="http://schemas.microsoft.com/office/drawing/2014/main" id="{5AACBF07-2B62-4A2A-A90F-9D67D35BB5C6}"/>
              </a:ext>
            </a:extLst>
          </p:cNvPr>
          <p:cNvSpPr txBox="1"/>
          <p:nvPr/>
        </p:nvSpPr>
        <p:spPr>
          <a:xfrm>
            <a:off x="8007318" y="4046006"/>
            <a:ext cx="2311218" cy="369332"/>
          </a:xfrm>
          <a:prstGeom prst="rect">
            <a:avLst/>
          </a:prstGeom>
          <a:noFill/>
        </p:spPr>
        <p:txBody>
          <a:bodyPr wrap="square" rtlCol="0">
            <a:spAutoFit/>
          </a:bodyPr>
          <a:lstStyle/>
          <a:p>
            <a:r>
              <a:rPr lang="en-US" dirty="0">
                <a:solidFill>
                  <a:srgbClr val="00B050"/>
                </a:solidFill>
                <a:latin typeface="Segoe UI Black" panose="020B0A02040204020203" pitchFamily="34" charset="0"/>
                <a:ea typeface="Segoe UI Black" panose="020B0A02040204020203" pitchFamily="34" charset="0"/>
              </a:rPr>
              <a:t>Description:</a:t>
            </a:r>
          </a:p>
        </p:txBody>
      </p:sp>
      <p:pic>
        <p:nvPicPr>
          <p:cNvPr id="51" name="Graphic 50" descr="Arrow: Counter-clockwise curve">
            <a:extLst>
              <a:ext uri="{FF2B5EF4-FFF2-40B4-BE49-F238E27FC236}">
                <a16:creationId xmlns:a16="http://schemas.microsoft.com/office/drawing/2014/main" id="{465DC448-8BF0-4DAE-AD53-2F95BB599FB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10217046" y="4997560"/>
            <a:ext cx="452607" cy="452607"/>
          </a:xfrm>
          <a:prstGeom prst="rect">
            <a:avLst/>
          </a:prstGeom>
        </p:spPr>
      </p:pic>
      <p:sp>
        <p:nvSpPr>
          <p:cNvPr id="53" name="TextBox 52">
            <a:extLst>
              <a:ext uri="{FF2B5EF4-FFF2-40B4-BE49-F238E27FC236}">
                <a16:creationId xmlns:a16="http://schemas.microsoft.com/office/drawing/2014/main" id="{44D92412-1FDE-4B5C-A1C4-F9D35F06159F}"/>
              </a:ext>
            </a:extLst>
          </p:cNvPr>
          <p:cNvSpPr txBox="1"/>
          <p:nvPr/>
        </p:nvSpPr>
        <p:spPr>
          <a:xfrm>
            <a:off x="7911351" y="3687100"/>
            <a:ext cx="2659982" cy="369332"/>
          </a:xfrm>
          <a:prstGeom prst="rect">
            <a:avLst/>
          </a:prstGeom>
          <a:noFill/>
        </p:spPr>
        <p:txBody>
          <a:bodyPr wrap="square" rtlCol="0">
            <a:spAutoFit/>
          </a:bodyPr>
          <a:lstStyle/>
          <a:p>
            <a:r>
              <a:rPr lang="en-US" b="1" dirty="0">
                <a:solidFill>
                  <a:srgbClr val="00B050"/>
                </a:solidFill>
                <a:latin typeface="Segoe UI Black" panose="020B0A02040204020203" pitchFamily="34" charset="0"/>
                <a:ea typeface="Segoe UI Black" panose="020B0A02040204020203" pitchFamily="34" charset="0"/>
                <a:cs typeface="Aharoni" panose="020B0604020202020204" pitchFamily="2" charset="-79"/>
              </a:rPr>
              <a:t>A Free Gift for You!</a:t>
            </a:r>
          </a:p>
        </p:txBody>
      </p:sp>
      <p:cxnSp>
        <p:nvCxnSpPr>
          <p:cNvPr id="56" name="Straight Connector 55">
            <a:extLst>
              <a:ext uri="{FF2B5EF4-FFF2-40B4-BE49-F238E27FC236}">
                <a16:creationId xmlns:a16="http://schemas.microsoft.com/office/drawing/2014/main" id="{3289F628-9701-42DB-8A94-FC88D471EFDA}"/>
              </a:ext>
            </a:extLst>
          </p:cNvPr>
          <p:cNvCxnSpPr>
            <a:cxnSpLocks/>
          </p:cNvCxnSpPr>
          <p:nvPr/>
        </p:nvCxnSpPr>
        <p:spPr>
          <a:xfrm>
            <a:off x="8090606" y="5224844"/>
            <a:ext cx="210312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8AEF274A-6F9C-4F2C-B6E7-6B3692C3E51A}"/>
              </a:ext>
            </a:extLst>
          </p:cNvPr>
          <p:cNvCxnSpPr>
            <a:cxnSpLocks/>
          </p:cNvCxnSpPr>
          <p:nvPr/>
        </p:nvCxnSpPr>
        <p:spPr>
          <a:xfrm>
            <a:off x="8090607" y="4636263"/>
            <a:ext cx="210312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pic>
        <p:nvPicPr>
          <p:cNvPr id="58" name="Graphic 57" descr="Arrow: Counter-clockwise curve">
            <a:extLst>
              <a:ext uri="{FF2B5EF4-FFF2-40B4-BE49-F238E27FC236}">
                <a16:creationId xmlns:a16="http://schemas.microsoft.com/office/drawing/2014/main" id="{C44DC924-8F07-4650-A988-A13B5BB3A277}"/>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0800000">
            <a:off x="10217047" y="4997559"/>
            <a:ext cx="452607" cy="452607"/>
          </a:xfrm>
          <a:prstGeom prst="rect">
            <a:avLst/>
          </a:prstGeom>
        </p:spPr>
      </p:pic>
      <p:sp>
        <p:nvSpPr>
          <p:cNvPr id="11" name="Rectangle: Single Corner Snipped 10">
            <a:extLst>
              <a:ext uri="{FF2B5EF4-FFF2-40B4-BE49-F238E27FC236}">
                <a16:creationId xmlns:a16="http://schemas.microsoft.com/office/drawing/2014/main" id="{58207516-EE02-41AC-9FD7-C9C8F741592F}"/>
              </a:ext>
            </a:extLst>
          </p:cNvPr>
          <p:cNvSpPr/>
          <p:nvPr/>
        </p:nvSpPr>
        <p:spPr>
          <a:xfrm flipV="1">
            <a:off x="1197864" y="3474720"/>
            <a:ext cx="3017520" cy="2286000"/>
          </a:xfrm>
          <a:prstGeom prst="snip1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Single Corner Snipped 11">
            <a:extLst>
              <a:ext uri="{FF2B5EF4-FFF2-40B4-BE49-F238E27FC236}">
                <a16:creationId xmlns:a16="http://schemas.microsoft.com/office/drawing/2014/main" id="{E0670675-0D97-4031-95F8-2E3BD0AD8840}"/>
              </a:ext>
            </a:extLst>
          </p:cNvPr>
          <p:cNvSpPr/>
          <p:nvPr/>
        </p:nvSpPr>
        <p:spPr>
          <a:xfrm flipV="1">
            <a:off x="4526280" y="3474720"/>
            <a:ext cx="3017520" cy="2286000"/>
          </a:xfrm>
          <a:prstGeom prst="snip1Rect">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Single Corner Snipped 12">
            <a:extLst>
              <a:ext uri="{FF2B5EF4-FFF2-40B4-BE49-F238E27FC236}">
                <a16:creationId xmlns:a16="http://schemas.microsoft.com/office/drawing/2014/main" id="{2C1A42AE-9A30-46EC-BE38-F457D909E356}"/>
              </a:ext>
            </a:extLst>
          </p:cNvPr>
          <p:cNvSpPr/>
          <p:nvPr/>
        </p:nvSpPr>
        <p:spPr>
          <a:xfrm flipV="1">
            <a:off x="7863840" y="3474720"/>
            <a:ext cx="3017520" cy="2286000"/>
          </a:xfrm>
          <a:prstGeom prst="snip1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5341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3EF6F4F-68DC-49D9-8B97-6F62ED3B9F24}"/>
              </a:ext>
            </a:extLst>
          </p:cNvPr>
          <p:cNvSpPr/>
          <p:nvPr/>
        </p:nvSpPr>
        <p:spPr>
          <a:xfrm flipH="1">
            <a:off x="1211898" y="3464336"/>
            <a:ext cx="3017520" cy="2286000"/>
          </a:xfrm>
          <a:prstGeom prst="rect">
            <a:avLst/>
          </a:prstGeom>
          <a:solidFill>
            <a:schemeClr val="bg1"/>
          </a:solidFill>
          <a:ln w="76200">
            <a:solidFill>
              <a:srgbClr val="FF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27C0323E-E49B-4377-94F7-67097E0841E6}"/>
              </a:ext>
            </a:extLst>
          </p:cNvPr>
          <p:cNvSpPr/>
          <p:nvPr/>
        </p:nvSpPr>
        <p:spPr>
          <a:xfrm>
            <a:off x="1436029" y="3885273"/>
            <a:ext cx="776749" cy="776749"/>
          </a:xfrm>
          <a:prstGeom prst="ellipse">
            <a:avLst/>
          </a:prstGeom>
          <a:solidFill>
            <a:schemeClr val="bg1"/>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E52192A0-84AD-4556-A4A9-E656B391558C}"/>
              </a:ext>
            </a:extLst>
          </p:cNvPr>
          <p:cNvSpPr/>
          <p:nvPr/>
        </p:nvSpPr>
        <p:spPr>
          <a:xfrm>
            <a:off x="3186715" y="3890314"/>
            <a:ext cx="776749" cy="776749"/>
          </a:xfrm>
          <a:prstGeom prst="ellipse">
            <a:avLst/>
          </a:prstGeom>
          <a:solidFill>
            <a:schemeClr val="bg1"/>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797B4DA3-7884-4578-B6DB-712BBBC40F8A}"/>
              </a:ext>
            </a:extLst>
          </p:cNvPr>
          <p:cNvSpPr/>
          <p:nvPr/>
        </p:nvSpPr>
        <p:spPr>
          <a:xfrm>
            <a:off x="2299753" y="3885272"/>
            <a:ext cx="776749" cy="776749"/>
          </a:xfrm>
          <a:prstGeom prst="ellipse">
            <a:avLst/>
          </a:prstGeom>
          <a:solidFill>
            <a:schemeClr val="bg1"/>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9" descr="Arrow: Horizontal U-turn">
            <a:extLst>
              <a:ext uri="{FF2B5EF4-FFF2-40B4-BE49-F238E27FC236}">
                <a16:creationId xmlns:a16="http://schemas.microsoft.com/office/drawing/2014/main" id="{EC3E2A00-82E5-456F-8510-0B833E6712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1574862" y="3923328"/>
            <a:ext cx="494509" cy="494509"/>
          </a:xfrm>
          <a:prstGeom prst="rect">
            <a:avLst/>
          </a:prstGeom>
        </p:spPr>
      </p:pic>
      <p:pic>
        <p:nvPicPr>
          <p:cNvPr id="12" name="Graphic 11" descr="Road">
            <a:extLst>
              <a:ext uri="{FF2B5EF4-FFF2-40B4-BE49-F238E27FC236}">
                <a16:creationId xmlns:a16="http://schemas.microsoft.com/office/drawing/2014/main" id="{1E7440F5-0EC3-4859-AB17-FFE29159756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91304" y="3901344"/>
            <a:ext cx="565951" cy="565951"/>
          </a:xfrm>
          <a:prstGeom prst="rect">
            <a:avLst/>
          </a:prstGeom>
        </p:spPr>
      </p:pic>
      <p:pic>
        <p:nvPicPr>
          <p:cNvPr id="24" name="Graphic 23" descr="Present">
            <a:extLst>
              <a:ext uri="{FF2B5EF4-FFF2-40B4-BE49-F238E27FC236}">
                <a16:creationId xmlns:a16="http://schemas.microsoft.com/office/drawing/2014/main" id="{CBCCB134-E87B-46DA-8A8D-77FEE7D4195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304875" y="3879994"/>
            <a:ext cx="554245" cy="554245"/>
          </a:xfrm>
          <a:prstGeom prst="rect">
            <a:avLst/>
          </a:prstGeom>
        </p:spPr>
      </p:pic>
      <p:sp>
        <p:nvSpPr>
          <p:cNvPr id="25" name="TextBox 24">
            <a:extLst>
              <a:ext uri="{FF2B5EF4-FFF2-40B4-BE49-F238E27FC236}">
                <a16:creationId xmlns:a16="http://schemas.microsoft.com/office/drawing/2014/main" id="{6580D6C4-385B-48E2-A674-7831738AF62E}"/>
              </a:ext>
            </a:extLst>
          </p:cNvPr>
          <p:cNvSpPr txBox="1"/>
          <p:nvPr/>
        </p:nvSpPr>
        <p:spPr>
          <a:xfrm>
            <a:off x="1369556" y="4306800"/>
            <a:ext cx="905120" cy="276999"/>
          </a:xfrm>
          <a:prstGeom prst="rect">
            <a:avLst/>
          </a:prstGeom>
          <a:noFill/>
        </p:spPr>
        <p:txBody>
          <a:bodyPr wrap="square" rtlCol="0">
            <a:spAutoFit/>
          </a:bodyPr>
          <a:lstStyle/>
          <a:p>
            <a:pPr algn="ctr"/>
            <a:r>
              <a:rPr lang="en-US" sz="1200" dirty="0">
                <a:solidFill>
                  <a:srgbClr val="FF0000"/>
                </a:solidFill>
                <a:latin typeface="Segoe UI Black" panose="020B0A02040204020203" pitchFamily="34" charset="0"/>
                <a:ea typeface="Segoe UI Black" panose="020B0A02040204020203" pitchFamily="34" charset="0"/>
              </a:rPr>
              <a:t>Repent</a:t>
            </a:r>
          </a:p>
        </p:txBody>
      </p:sp>
      <p:sp>
        <p:nvSpPr>
          <p:cNvPr id="27" name="TextBox 26">
            <a:extLst>
              <a:ext uri="{FF2B5EF4-FFF2-40B4-BE49-F238E27FC236}">
                <a16:creationId xmlns:a16="http://schemas.microsoft.com/office/drawing/2014/main" id="{25D889C4-FC7D-4CC3-AE07-EC19EF7B9829}"/>
              </a:ext>
            </a:extLst>
          </p:cNvPr>
          <p:cNvSpPr txBox="1"/>
          <p:nvPr/>
        </p:nvSpPr>
        <p:spPr>
          <a:xfrm>
            <a:off x="3129437" y="4317533"/>
            <a:ext cx="905120" cy="276999"/>
          </a:xfrm>
          <a:prstGeom prst="rect">
            <a:avLst/>
          </a:prstGeom>
          <a:noFill/>
        </p:spPr>
        <p:txBody>
          <a:bodyPr wrap="square" rtlCol="0">
            <a:spAutoFit/>
          </a:bodyPr>
          <a:lstStyle/>
          <a:p>
            <a:pPr algn="ctr"/>
            <a:r>
              <a:rPr lang="en-US" sz="1200" dirty="0">
                <a:solidFill>
                  <a:srgbClr val="FF0000"/>
                </a:solidFill>
                <a:latin typeface="Segoe UI Black" panose="020B0A02040204020203" pitchFamily="34" charset="0"/>
                <a:ea typeface="Segoe UI Black" panose="020B0A02040204020203" pitchFamily="34" charset="0"/>
              </a:rPr>
              <a:t>Receive</a:t>
            </a:r>
          </a:p>
        </p:txBody>
      </p:sp>
      <p:sp>
        <p:nvSpPr>
          <p:cNvPr id="31" name="TextBox 30">
            <a:extLst>
              <a:ext uri="{FF2B5EF4-FFF2-40B4-BE49-F238E27FC236}">
                <a16:creationId xmlns:a16="http://schemas.microsoft.com/office/drawing/2014/main" id="{4B98AF2D-E2C3-41D3-9389-A8551C0F24DA}"/>
              </a:ext>
            </a:extLst>
          </p:cNvPr>
          <p:cNvSpPr txBox="1"/>
          <p:nvPr/>
        </p:nvSpPr>
        <p:spPr>
          <a:xfrm>
            <a:off x="2247187" y="4320234"/>
            <a:ext cx="905120" cy="276999"/>
          </a:xfrm>
          <a:prstGeom prst="rect">
            <a:avLst/>
          </a:prstGeom>
          <a:noFill/>
        </p:spPr>
        <p:txBody>
          <a:bodyPr wrap="square" rtlCol="0">
            <a:spAutoFit/>
          </a:bodyPr>
          <a:lstStyle/>
          <a:p>
            <a:pPr algn="ctr"/>
            <a:r>
              <a:rPr lang="en-US" sz="1200" dirty="0">
                <a:solidFill>
                  <a:srgbClr val="FF0000"/>
                </a:solidFill>
                <a:latin typeface="Segoe UI Black" panose="020B0A02040204020203" pitchFamily="34" charset="0"/>
                <a:ea typeface="Segoe UI Black" panose="020B0A02040204020203" pitchFamily="34" charset="0"/>
              </a:rPr>
              <a:t>Believe</a:t>
            </a:r>
          </a:p>
        </p:txBody>
      </p:sp>
      <p:sp>
        <p:nvSpPr>
          <p:cNvPr id="33" name="TextBox 32">
            <a:extLst>
              <a:ext uri="{FF2B5EF4-FFF2-40B4-BE49-F238E27FC236}">
                <a16:creationId xmlns:a16="http://schemas.microsoft.com/office/drawing/2014/main" id="{950092F9-552B-4E8F-8174-4041BFAF90D1}"/>
              </a:ext>
            </a:extLst>
          </p:cNvPr>
          <p:cNvSpPr txBox="1"/>
          <p:nvPr/>
        </p:nvSpPr>
        <p:spPr>
          <a:xfrm>
            <a:off x="1179395" y="1212331"/>
            <a:ext cx="2784069" cy="461665"/>
          </a:xfrm>
          <a:prstGeom prst="rect">
            <a:avLst/>
          </a:prstGeom>
          <a:noFill/>
        </p:spPr>
        <p:txBody>
          <a:bodyPr wrap="square" rtlCol="0">
            <a:spAutoFit/>
          </a:bodyPr>
          <a:lstStyle/>
          <a:p>
            <a:r>
              <a:rPr lang="en-US" sz="600" b="1" dirty="0">
                <a:solidFill>
                  <a:srgbClr val="FF0000"/>
                </a:solidFill>
                <a:latin typeface="Segoe UI Black" panose="020B0A02040204020203" pitchFamily="34" charset="0"/>
                <a:ea typeface="Segoe UI Black" panose="020B0A02040204020203" pitchFamily="34" charset="0"/>
                <a:cs typeface="Aharoni" panose="020B0604020202020204" pitchFamily="2" charset="-79"/>
              </a:rPr>
              <a:t>You are deeply loved by God.  In fact, you are loved s</a:t>
            </a:r>
            <a:r>
              <a:rPr lang="en-US" sz="600" dirty="0">
                <a:solidFill>
                  <a:srgbClr val="FF0000"/>
                </a:solidFill>
                <a:latin typeface="Segoe UI Black" panose="020B0A02040204020203" pitchFamily="34" charset="0"/>
                <a:ea typeface="Segoe UI Black" panose="020B0A02040204020203" pitchFamily="34" charset="0"/>
                <a:cs typeface="Aharoni" panose="020B0604020202020204" pitchFamily="2" charset="-79"/>
              </a:rPr>
              <a:t>o much that God sent His one and only Son to provide the greatest gift you could ever receive.  He laid down his life to pay the price for your sins in order to give you the gift of eternal life with Him.</a:t>
            </a:r>
          </a:p>
        </p:txBody>
      </p:sp>
      <p:sp>
        <p:nvSpPr>
          <p:cNvPr id="35" name="TextBox 34">
            <a:extLst>
              <a:ext uri="{FF2B5EF4-FFF2-40B4-BE49-F238E27FC236}">
                <a16:creationId xmlns:a16="http://schemas.microsoft.com/office/drawing/2014/main" id="{F160F525-DAF3-4F7B-AF94-262822506835}"/>
              </a:ext>
            </a:extLst>
          </p:cNvPr>
          <p:cNvSpPr txBox="1"/>
          <p:nvPr/>
        </p:nvSpPr>
        <p:spPr>
          <a:xfrm>
            <a:off x="1296365" y="3570912"/>
            <a:ext cx="2855639" cy="261610"/>
          </a:xfrm>
          <a:prstGeom prst="rect">
            <a:avLst/>
          </a:prstGeom>
          <a:noFill/>
        </p:spPr>
        <p:txBody>
          <a:bodyPr wrap="square" rtlCol="0">
            <a:spAutoFit/>
          </a:bodyPr>
          <a:lstStyle/>
          <a:p>
            <a:r>
              <a:rPr lang="en-US" sz="1100" dirty="0">
                <a:solidFill>
                  <a:srgbClr val="FF0000"/>
                </a:solidFill>
                <a:latin typeface="Segoe UI Black" panose="020B0A02040204020203" pitchFamily="34" charset="0"/>
                <a:ea typeface="Segoe UI Black" panose="020B0A02040204020203" pitchFamily="34" charset="0"/>
              </a:rPr>
              <a:t>What must you do to have eternal life?</a:t>
            </a:r>
          </a:p>
        </p:txBody>
      </p:sp>
      <p:sp>
        <p:nvSpPr>
          <p:cNvPr id="37" name="TextBox 36">
            <a:extLst>
              <a:ext uri="{FF2B5EF4-FFF2-40B4-BE49-F238E27FC236}">
                <a16:creationId xmlns:a16="http://schemas.microsoft.com/office/drawing/2014/main" id="{9792966D-71BE-4168-AC91-A86ED2119050}"/>
              </a:ext>
            </a:extLst>
          </p:cNvPr>
          <p:cNvSpPr txBox="1"/>
          <p:nvPr/>
        </p:nvSpPr>
        <p:spPr>
          <a:xfrm>
            <a:off x="1170032" y="1089286"/>
            <a:ext cx="2855639" cy="215444"/>
          </a:xfrm>
          <a:prstGeom prst="rect">
            <a:avLst/>
          </a:prstGeom>
          <a:noFill/>
        </p:spPr>
        <p:txBody>
          <a:bodyPr wrap="square" rtlCol="0">
            <a:spAutoFit/>
          </a:bodyPr>
          <a:lstStyle/>
          <a:p>
            <a:r>
              <a:rPr lang="en-US" sz="800" dirty="0">
                <a:solidFill>
                  <a:srgbClr val="FF0000"/>
                </a:solidFill>
                <a:latin typeface="Segoe UI Black" panose="020B0A02040204020203" pitchFamily="34" charset="0"/>
                <a:ea typeface="Segoe UI Black" panose="020B0A02040204020203" pitchFamily="34" charset="0"/>
              </a:rPr>
              <a:t>An Even Greater Gift</a:t>
            </a:r>
          </a:p>
        </p:txBody>
      </p:sp>
      <p:sp>
        <p:nvSpPr>
          <p:cNvPr id="2" name="TextBox 1">
            <a:extLst>
              <a:ext uri="{FF2B5EF4-FFF2-40B4-BE49-F238E27FC236}">
                <a16:creationId xmlns:a16="http://schemas.microsoft.com/office/drawing/2014/main" id="{6F0B5BA2-572D-4259-96D8-4B2F5E6326DC}"/>
              </a:ext>
            </a:extLst>
          </p:cNvPr>
          <p:cNvSpPr txBox="1"/>
          <p:nvPr/>
        </p:nvSpPr>
        <p:spPr>
          <a:xfrm>
            <a:off x="1267884" y="4714535"/>
            <a:ext cx="2856571" cy="738664"/>
          </a:xfrm>
          <a:prstGeom prst="rect">
            <a:avLst/>
          </a:prstGeom>
          <a:noFill/>
        </p:spPr>
        <p:txBody>
          <a:bodyPr wrap="square" rtlCol="0">
            <a:spAutoFit/>
          </a:bodyPr>
          <a:lstStyle/>
          <a:p>
            <a:r>
              <a:rPr lang="en-US" sz="600" dirty="0">
                <a:solidFill>
                  <a:srgbClr val="FF0000"/>
                </a:solidFill>
                <a:latin typeface="Segoe UI Black" panose="020B0A02040204020203" pitchFamily="34" charset="0"/>
                <a:ea typeface="Segoe UI Black" panose="020B0A02040204020203" pitchFamily="34" charset="0"/>
              </a:rPr>
              <a:t>Repent: “..God commands all men everywhere to repent” – Acts 17:30</a:t>
            </a:r>
          </a:p>
          <a:p>
            <a:endParaRPr lang="en-US" sz="600" dirty="0">
              <a:solidFill>
                <a:srgbClr val="FF0000"/>
              </a:solidFill>
              <a:latin typeface="Segoe UI Black" panose="020B0A02040204020203" pitchFamily="34" charset="0"/>
              <a:ea typeface="Segoe UI Black" panose="020B0A02040204020203" pitchFamily="34" charset="0"/>
            </a:endParaRPr>
          </a:p>
          <a:p>
            <a:r>
              <a:rPr lang="en-US" sz="600" dirty="0">
                <a:solidFill>
                  <a:srgbClr val="FF0000"/>
                </a:solidFill>
                <a:latin typeface="Segoe UI Black" panose="020B0A02040204020203" pitchFamily="34" charset="0"/>
                <a:ea typeface="Segoe UI Black" panose="020B0A02040204020203" pitchFamily="34" charset="0"/>
              </a:rPr>
              <a:t>Believe: Jesus said, “I am the way, the truth, and the life, no man shall come to the Father except through me.” – John 14:6</a:t>
            </a:r>
          </a:p>
          <a:p>
            <a:endParaRPr lang="en-US" sz="600" dirty="0">
              <a:solidFill>
                <a:srgbClr val="FF0000"/>
              </a:solidFill>
              <a:latin typeface="Segoe UI Black" panose="020B0A02040204020203" pitchFamily="34" charset="0"/>
              <a:ea typeface="Segoe UI Black" panose="020B0A02040204020203" pitchFamily="34" charset="0"/>
            </a:endParaRPr>
          </a:p>
          <a:p>
            <a:r>
              <a:rPr lang="en-US" sz="600" dirty="0">
                <a:solidFill>
                  <a:srgbClr val="FF0000"/>
                </a:solidFill>
                <a:latin typeface="Segoe UI Black" panose="020B0A02040204020203" pitchFamily="34" charset="0"/>
                <a:ea typeface="Segoe UI Black" panose="020B0A02040204020203" pitchFamily="34" charset="0"/>
              </a:rPr>
              <a:t>Receive: “The wages of sin is death, but the free gift of God is eternal life in Christ Jesus our Lord” – Romans 6:23</a:t>
            </a:r>
          </a:p>
        </p:txBody>
      </p:sp>
      <p:sp>
        <p:nvSpPr>
          <p:cNvPr id="9" name="TextBox 8">
            <a:extLst>
              <a:ext uri="{FF2B5EF4-FFF2-40B4-BE49-F238E27FC236}">
                <a16:creationId xmlns:a16="http://schemas.microsoft.com/office/drawing/2014/main" id="{F3791B50-D7B2-4932-9565-093AAC93B4FC}"/>
              </a:ext>
            </a:extLst>
          </p:cNvPr>
          <p:cNvSpPr txBox="1"/>
          <p:nvPr/>
        </p:nvSpPr>
        <p:spPr>
          <a:xfrm>
            <a:off x="1188758" y="1612872"/>
            <a:ext cx="3040660" cy="1754326"/>
          </a:xfrm>
          <a:prstGeom prst="rect">
            <a:avLst/>
          </a:prstGeom>
          <a:noFill/>
        </p:spPr>
        <p:txBody>
          <a:bodyPr wrap="square" rtlCol="0">
            <a:spAutoFit/>
          </a:bodyPr>
          <a:lstStyle/>
          <a:p>
            <a:r>
              <a:rPr lang="en-US" sz="600" dirty="0">
                <a:solidFill>
                  <a:srgbClr val="FF0000"/>
                </a:solidFill>
                <a:latin typeface="Segoe UI Black" panose="020B0A02040204020203" pitchFamily="34" charset="0"/>
                <a:ea typeface="Segoe UI Black" panose="020B0A02040204020203" pitchFamily="34" charset="0"/>
                <a:cs typeface="Aharoni" panose="020B0604020202020204" pitchFamily="2" charset="-79"/>
              </a:rPr>
              <a:t>“What”, you might ask, “is sin?” Sin is the breaking of a known law of God.  We commit sin when we lie to, steal from, lust after, or hate another person. According to the Bible “all have sinned and fallen short of the glory of God” (Romans 3:23). When we sin against other people created in God’s image, we sin against God.</a:t>
            </a:r>
          </a:p>
          <a:p>
            <a:endParaRPr lang="en-US" sz="600" dirty="0">
              <a:solidFill>
                <a:srgbClr val="FF0000"/>
              </a:solidFill>
              <a:latin typeface="Segoe UI Black" panose="020B0A02040204020203" pitchFamily="34" charset="0"/>
              <a:ea typeface="Segoe UI Black" panose="020B0A02040204020203" pitchFamily="34" charset="0"/>
              <a:cs typeface="Aharoni" panose="020B0604020202020204" pitchFamily="2" charset="-79"/>
            </a:endParaRPr>
          </a:p>
          <a:p>
            <a:r>
              <a:rPr lang="en-US" sz="600" dirty="0">
                <a:solidFill>
                  <a:srgbClr val="FF0000"/>
                </a:solidFill>
                <a:latin typeface="Segoe UI Black" panose="020B0A02040204020203" pitchFamily="34" charset="0"/>
                <a:ea typeface="Segoe UI Black" panose="020B0A02040204020203" pitchFamily="34" charset="0"/>
                <a:cs typeface="Aharoni" panose="020B0604020202020204" pitchFamily="2" charset="-79"/>
              </a:rPr>
              <a:t>If we’re being honest with ourselves, we can admit that every one of us is guilty of some, if not all of these things and are rightly deserving of God’s judgement.  However, God, in His great love, came to earth in the form of a man Jesus Christ and lived a perfect, sinless life, He payed the penalty for our sins by dying a criminal’s death on a cross so that we might be freed of the consequences of our sin and restored to relationship with him.  He then rose to life, overcoming death. Scripture says that “God so loved the world that He gave his one and only son, that whoever believes in him shall not perish, but have eternal life” (John 3:16).  </a:t>
            </a:r>
          </a:p>
          <a:p>
            <a:endParaRPr lang="en-US" sz="600" dirty="0">
              <a:solidFill>
                <a:srgbClr val="FF0000"/>
              </a:solidFill>
              <a:latin typeface="Segoe UI Black" panose="020B0A02040204020203" pitchFamily="34" charset="0"/>
              <a:ea typeface="Segoe UI Black" panose="020B0A02040204020203" pitchFamily="34" charset="0"/>
              <a:cs typeface="Aharoni" panose="020B0604020202020204" pitchFamily="2" charset="-79"/>
            </a:endParaRPr>
          </a:p>
          <a:p>
            <a:r>
              <a:rPr lang="en-US" sz="600" dirty="0">
                <a:solidFill>
                  <a:srgbClr val="FF0000"/>
                </a:solidFill>
                <a:latin typeface="Segoe UI Black" panose="020B0A02040204020203" pitchFamily="34" charset="0"/>
                <a:ea typeface="Segoe UI Black" panose="020B0A02040204020203" pitchFamily="34" charset="0"/>
                <a:cs typeface="Aharoni" panose="020B0604020202020204" pitchFamily="2" charset="-79"/>
              </a:rPr>
              <a:t>By turning from our sinful lifestyles and trusting in what Jesus has done, we can be cleansed of our past sins, and experience a new life in Christ! </a:t>
            </a:r>
          </a:p>
        </p:txBody>
      </p:sp>
      <p:sp>
        <p:nvSpPr>
          <p:cNvPr id="23" name="Rectangle 22">
            <a:extLst>
              <a:ext uri="{FF2B5EF4-FFF2-40B4-BE49-F238E27FC236}">
                <a16:creationId xmlns:a16="http://schemas.microsoft.com/office/drawing/2014/main" id="{E50B0E02-E67A-4B66-8CE7-65AE7AE62D45}"/>
              </a:ext>
            </a:extLst>
          </p:cNvPr>
          <p:cNvSpPr/>
          <p:nvPr/>
        </p:nvSpPr>
        <p:spPr>
          <a:xfrm flipH="1">
            <a:off x="4548482" y="3459995"/>
            <a:ext cx="3017520" cy="2286000"/>
          </a:xfrm>
          <a:prstGeom prst="rect">
            <a:avLst/>
          </a:prstGeom>
          <a:solidFill>
            <a:schemeClr val="bg1"/>
          </a:solidFill>
          <a:ln w="76200">
            <a:solidFill>
              <a:srgbClr val="0070C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0C0"/>
              </a:solidFill>
            </a:endParaRPr>
          </a:p>
        </p:txBody>
      </p:sp>
      <p:sp>
        <p:nvSpPr>
          <p:cNvPr id="26" name="Oval 25">
            <a:extLst>
              <a:ext uri="{FF2B5EF4-FFF2-40B4-BE49-F238E27FC236}">
                <a16:creationId xmlns:a16="http://schemas.microsoft.com/office/drawing/2014/main" id="{7603D36B-E614-4C0E-978C-A69F12B2484A}"/>
              </a:ext>
            </a:extLst>
          </p:cNvPr>
          <p:cNvSpPr/>
          <p:nvPr/>
        </p:nvSpPr>
        <p:spPr>
          <a:xfrm>
            <a:off x="4762781" y="3900596"/>
            <a:ext cx="776749" cy="776749"/>
          </a:xfrm>
          <a:prstGeom prst="ellipse">
            <a:avLst/>
          </a:prstGeom>
          <a:solidFill>
            <a:schemeClr val="bg1"/>
          </a:solid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0C0"/>
              </a:solidFill>
            </a:endParaRPr>
          </a:p>
        </p:txBody>
      </p:sp>
      <p:sp>
        <p:nvSpPr>
          <p:cNvPr id="28" name="Oval 27">
            <a:extLst>
              <a:ext uri="{FF2B5EF4-FFF2-40B4-BE49-F238E27FC236}">
                <a16:creationId xmlns:a16="http://schemas.microsoft.com/office/drawing/2014/main" id="{ED88AC78-22FA-4D8B-BB7F-BFD4DD243963}"/>
              </a:ext>
            </a:extLst>
          </p:cNvPr>
          <p:cNvSpPr/>
          <p:nvPr/>
        </p:nvSpPr>
        <p:spPr>
          <a:xfrm>
            <a:off x="6513467" y="3905637"/>
            <a:ext cx="776749" cy="776749"/>
          </a:xfrm>
          <a:prstGeom prst="ellipse">
            <a:avLst/>
          </a:prstGeom>
          <a:solidFill>
            <a:schemeClr val="bg1"/>
          </a:solid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0C0"/>
              </a:solidFill>
            </a:endParaRPr>
          </a:p>
        </p:txBody>
      </p:sp>
      <p:sp>
        <p:nvSpPr>
          <p:cNvPr id="29" name="Oval 28">
            <a:extLst>
              <a:ext uri="{FF2B5EF4-FFF2-40B4-BE49-F238E27FC236}">
                <a16:creationId xmlns:a16="http://schemas.microsoft.com/office/drawing/2014/main" id="{BD7441BF-47A2-416E-B253-C2B0901EC795}"/>
              </a:ext>
            </a:extLst>
          </p:cNvPr>
          <p:cNvSpPr/>
          <p:nvPr/>
        </p:nvSpPr>
        <p:spPr>
          <a:xfrm>
            <a:off x="5626505" y="3900595"/>
            <a:ext cx="776749" cy="776749"/>
          </a:xfrm>
          <a:prstGeom prst="ellipse">
            <a:avLst/>
          </a:prstGeom>
          <a:solidFill>
            <a:schemeClr val="bg1"/>
          </a:solid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0C0"/>
              </a:solidFill>
            </a:endParaRPr>
          </a:p>
        </p:txBody>
      </p:sp>
      <p:pic>
        <p:nvPicPr>
          <p:cNvPr id="30" name="Graphic 29" descr="Arrow: Horizontal U-turn">
            <a:extLst>
              <a:ext uri="{FF2B5EF4-FFF2-40B4-BE49-F238E27FC236}">
                <a16:creationId xmlns:a16="http://schemas.microsoft.com/office/drawing/2014/main" id="{A0391388-33A8-4F26-A0E5-CE1E0F39687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flipH="1">
            <a:off x="4901614" y="3938651"/>
            <a:ext cx="494509" cy="494509"/>
          </a:xfrm>
          <a:prstGeom prst="rect">
            <a:avLst/>
          </a:prstGeom>
        </p:spPr>
      </p:pic>
      <p:pic>
        <p:nvPicPr>
          <p:cNvPr id="32" name="Graphic 31" descr="Road">
            <a:extLst>
              <a:ext uri="{FF2B5EF4-FFF2-40B4-BE49-F238E27FC236}">
                <a16:creationId xmlns:a16="http://schemas.microsoft.com/office/drawing/2014/main" id="{D1783E2B-1284-4ABF-8746-6BB7AB58B9F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718056" y="3916667"/>
            <a:ext cx="565951" cy="565951"/>
          </a:xfrm>
          <a:prstGeom prst="rect">
            <a:avLst/>
          </a:prstGeom>
        </p:spPr>
      </p:pic>
      <p:pic>
        <p:nvPicPr>
          <p:cNvPr id="34" name="Graphic 33" descr="Present">
            <a:extLst>
              <a:ext uri="{FF2B5EF4-FFF2-40B4-BE49-F238E27FC236}">
                <a16:creationId xmlns:a16="http://schemas.microsoft.com/office/drawing/2014/main" id="{CFD44DC2-D57F-417B-A74D-0075EA7F11E9}"/>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631627" y="3895317"/>
            <a:ext cx="554245" cy="554245"/>
          </a:xfrm>
          <a:prstGeom prst="rect">
            <a:avLst/>
          </a:prstGeom>
        </p:spPr>
      </p:pic>
      <p:sp>
        <p:nvSpPr>
          <p:cNvPr id="36" name="TextBox 35">
            <a:extLst>
              <a:ext uri="{FF2B5EF4-FFF2-40B4-BE49-F238E27FC236}">
                <a16:creationId xmlns:a16="http://schemas.microsoft.com/office/drawing/2014/main" id="{D156DC23-32A4-4B08-802E-17A8ED80F50F}"/>
              </a:ext>
            </a:extLst>
          </p:cNvPr>
          <p:cNvSpPr txBox="1"/>
          <p:nvPr/>
        </p:nvSpPr>
        <p:spPr>
          <a:xfrm>
            <a:off x="4696308" y="4322123"/>
            <a:ext cx="905120" cy="276999"/>
          </a:xfrm>
          <a:prstGeom prst="rect">
            <a:avLst/>
          </a:prstGeom>
          <a:noFill/>
        </p:spPr>
        <p:txBody>
          <a:bodyPr wrap="square" rtlCol="0">
            <a:spAutoFit/>
          </a:bodyPr>
          <a:lstStyle/>
          <a:p>
            <a:pPr algn="ctr"/>
            <a:r>
              <a:rPr lang="en-US" sz="1200" dirty="0">
                <a:solidFill>
                  <a:srgbClr val="0070C0"/>
                </a:solidFill>
                <a:latin typeface="Segoe UI Black" panose="020B0A02040204020203" pitchFamily="34" charset="0"/>
                <a:ea typeface="Segoe UI Black" panose="020B0A02040204020203" pitchFamily="34" charset="0"/>
              </a:rPr>
              <a:t>Repent</a:t>
            </a:r>
          </a:p>
        </p:txBody>
      </p:sp>
      <p:sp>
        <p:nvSpPr>
          <p:cNvPr id="38" name="TextBox 37">
            <a:extLst>
              <a:ext uri="{FF2B5EF4-FFF2-40B4-BE49-F238E27FC236}">
                <a16:creationId xmlns:a16="http://schemas.microsoft.com/office/drawing/2014/main" id="{CB839631-01FC-40C1-B40A-773966FFC7F9}"/>
              </a:ext>
            </a:extLst>
          </p:cNvPr>
          <p:cNvSpPr txBox="1"/>
          <p:nvPr/>
        </p:nvSpPr>
        <p:spPr>
          <a:xfrm>
            <a:off x="6456189" y="4332856"/>
            <a:ext cx="905120" cy="276999"/>
          </a:xfrm>
          <a:prstGeom prst="rect">
            <a:avLst/>
          </a:prstGeom>
          <a:noFill/>
        </p:spPr>
        <p:txBody>
          <a:bodyPr wrap="square" rtlCol="0">
            <a:spAutoFit/>
          </a:bodyPr>
          <a:lstStyle/>
          <a:p>
            <a:pPr algn="ctr"/>
            <a:r>
              <a:rPr lang="en-US" sz="1200" dirty="0">
                <a:solidFill>
                  <a:srgbClr val="0070C0"/>
                </a:solidFill>
                <a:latin typeface="Segoe UI Black" panose="020B0A02040204020203" pitchFamily="34" charset="0"/>
                <a:ea typeface="Segoe UI Black" panose="020B0A02040204020203" pitchFamily="34" charset="0"/>
              </a:rPr>
              <a:t>Receive</a:t>
            </a:r>
          </a:p>
        </p:txBody>
      </p:sp>
      <p:sp>
        <p:nvSpPr>
          <p:cNvPr id="39" name="TextBox 38">
            <a:extLst>
              <a:ext uri="{FF2B5EF4-FFF2-40B4-BE49-F238E27FC236}">
                <a16:creationId xmlns:a16="http://schemas.microsoft.com/office/drawing/2014/main" id="{D74BAD18-6CD1-4AE3-89B3-CF9B780AC9B2}"/>
              </a:ext>
            </a:extLst>
          </p:cNvPr>
          <p:cNvSpPr txBox="1"/>
          <p:nvPr/>
        </p:nvSpPr>
        <p:spPr>
          <a:xfrm>
            <a:off x="5573939" y="4335557"/>
            <a:ext cx="905120" cy="276999"/>
          </a:xfrm>
          <a:prstGeom prst="rect">
            <a:avLst/>
          </a:prstGeom>
          <a:noFill/>
        </p:spPr>
        <p:txBody>
          <a:bodyPr wrap="square" rtlCol="0">
            <a:spAutoFit/>
          </a:bodyPr>
          <a:lstStyle/>
          <a:p>
            <a:pPr algn="ctr"/>
            <a:r>
              <a:rPr lang="en-US" sz="1200" dirty="0">
                <a:solidFill>
                  <a:srgbClr val="0070C0"/>
                </a:solidFill>
                <a:latin typeface="Segoe UI Black" panose="020B0A02040204020203" pitchFamily="34" charset="0"/>
                <a:ea typeface="Segoe UI Black" panose="020B0A02040204020203" pitchFamily="34" charset="0"/>
              </a:rPr>
              <a:t>Believe</a:t>
            </a:r>
          </a:p>
        </p:txBody>
      </p:sp>
      <p:sp>
        <p:nvSpPr>
          <p:cNvPr id="40" name="TextBox 39">
            <a:extLst>
              <a:ext uri="{FF2B5EF4-FFF2-40B4-BE49-F238E27FC236}">
                <a16:creationId xmlns:a16="http://schemas.microsoft.com/office/drawing/2014/main" id="{E3AFFE46-4D2E-4260-B055-1845CE6CA279}"/>
              </a:ext>
            </a:extLst>
          </p:cNvPr>
          <p:cNvSpPr txBox="1"/>
          <p:nvPr/>
        </p:nvSpPr>
        <p:spPr>
          <a:xfrm>
            <a:off x="4506147" y="1227654"/>
            <a:ext cx="2784069" cy="461665"/>
          </a:xfrm>
          <a:prstGeom prst="rect">
            <a:avLst/>
          </a:prstGeom>
          <a:noFill/>
        </p:spPr>
        <p:txBody>
          <a:bodyPr wrap="square" rtlCol="0">
            <a:spAutoFit/>
          </a:bodyPr>
          <a:lstStyle/>
          <a:p>
            <a:r>
              <a:rPr lang="en-US" sz="600" b="1" dirty="0">
                <a:solidFill>
                  <a:srgbClr val="0070C0"/>
                </a:solidFill>
                <a:latin typeface="Segoe UI Black" panose="020B0A02040204020203" pitchFamily="34" charset="0"/>
                <a:ea typeface="Segoe UI Black" panose="020B0A02040204020203" pitchFamily="34" charset="0"/>
                <a:cs typeface="Aharoni" panose="020B0604020202020204" pitchFamily="2" charset="-79"/>
              </a:rPr>
              <a:t>You are deeply loved by God.  In fact, you are loved s</a:t>
            </a:r>
            <a:r>
              <a:rPr lang="en-US" sz="600" dirty="0">
                <a:solidFill>
                  <a:srgbClr val="0070C0"/>
                </a:solidFill>
                <a:latin typeface="Segoe UI Black" panose="020B0A02040204020203" pitchFamily="34" charset="0"/>
                <a:ea typeface="Segoe UI Black" panose="020B0A02040204020203" pitchFamily="34" charset="0"/>
                <a:cs typeface="Aharoni" panose="020B0604020202020204" pitchFamily="2" charset="-79"/>
              </a:rPr>
              <a:t>o much that God sent His one and only Son to provide the greatest gift you could ever receive.  He laid down his life to pay the price for your sins in order to give you the gift of eternal life with Him.</a:t>
            </a:r>
          </a:p>
        </p:txBody>
      </p:sp>
      <p:sp>
        <p:nvSpPr>
          <p:cNvPr id="41" name="TextBox 40">
            <a:extLst>
              <a:ext uri="{FF2B5EF4-FFF2-40B4-BE49-F238E27FC236}">
                <a16:creationId xmlns:a16="http://schemas.microsoft.com/office/drawing/2014/main" id="{FD9932C2-79BD-4DAB-9D9E-02D08DF0CB0B}"/>
              </a:ext>
            </a:extLst>
          </p:cNvPr>
          <p:cNvSpPr txBox="1"/>
          <p:nvPr/>
        </p:nvSpPr>
        <p:spPr>
          <a:xfrm>
            <a:off x="4623117" y="3586235"/>
            <a:ext cx="2855639" cy="261610"/>
          </a:xfrm>
          <a:prstGeom prst="rect">
            <a:avLst/>
          </a:prstGeom>
          <a:noFill/>
        </p:spPr>
        <p:txBody>
          <a:bodyPr wrap="square" rtlCol="0">
            <a:spAutoFit/>
          </a:bodyPr>
          <a:lstStyle/>
          <a:p>
            <a:r>
              <a:rPr lang="en-US" sz="1100" dirty="0">
                <a:solidFill>
                  <a:srgbClr val="0070C0"/>
                </a:solidFill>
                <a:latin typeface="Segoe UI Black" panose="020B0A02040204020203" pitchFamily="34" charset="0"/>
                <a:ea typeface="Segoe UI Black" panose="020B0A02040204020203" pitchFamily="34" charset="0"/>
              </a:rPr>
              <a:t>What must you do to have eternal life?</a:t>
            </a:r>
          </a:p>
        </p:txBody>
      </p:sp>
      <p:sp>
        <p:nvSpPr>
          <p:cNvPr id="42" name="TextBox 41">
            <a:extLst>
              <a:ext uri="{FF2B5EF4-FFF2-40B4-BE49-F238E27FC236}">
                <a16:creationId xmlns:a16="http://schemas.microsoft.com/office/drawing/2014/main" id="{AE60D8FD-2C4F-4DF7-B52B-AE7FBDB86B6E}"/>
              </a:ext>
            </a:extLst>
          </p:cNvPr>
          <p:cNvSpPr txBox="1"/>
          <p:nvPr/>
        </p:nvSpPr>
        <p:spPr>
          <a:xfrm>
            <a:off x="4496784" y="1104609"/>
            <a:ext cx="2855639" cy="215444"/>
          </a:xfrm>
          <a:prstGeom prst="rect">
            <a:avLst/>
          </a:prstGeom>
          <a:noFill/>
        </p:spPr>
        <p:txBody>
          <a:bodyPr wrap="square" rtlCol="0">
            <a:spAutoFit/>
          </a:bodyPr>
          <a:lstStyle/>
          <a:p>
            <a:r>
              <a:rPr lang="en-US" sz="800" dirty="0">
                <a:solidFill>
                  <a:srgbClr val="0070C0"/>
                </a:solidFill>
                <a:latin typeface="Segoe UI Black" panose="020B0A02040204020203" pitchFamily="34" charset="0"/>
                <a:ea typeface="Segoe UI Black" panose="020B0A02040204020203" pitchFamily="34" charset="0"/>
              </a:rPr>
              <a:t>An Even Greater Gift</a:t>
            </a:r>
          </a:p>
        </p:txBody>
      </p:sp>
      <p:sp>
        <p:nvSpPr>
          <p:cNvPr id="43" name="TextBox 42">
            <a:extLst>
              <a:ext uri="{FF2B5EF4-FFF2-40B4-BE49-F238E27FC236}">
                <a16:creationId xmlns:a16="http://schemas.microsoft.com/office/drawing/2014/main" id="{4AB757CE-3260-4F4F-AD06-584451315AD5}"/>
              </a:ext>
            </a:extLst>
          </p:cNvPr>
          <p:cNvSpPr txBox="1"/>
          <p:nvPr/>
        </p:nvSpPr>
        <p:spPr>
          <a:xfrm>
            <a:off x="4594636" y="4729858"/>
            <a:ext cx="2856571" cy="738664"/>
          </a:xfrm>
          <a:prstGeom prst="rect">
            <a:avLst/>
          </a:prstGeom>
          <a:noFill/>
        </p:spPr>
        <p:txBody>
          <a:bodyPr wrap="square" rtlCol="0">
            <a:spAutoFit/>
          </a:bodyPr>
          <a:lstStyle/>
          <a:p>
            <a:r>
              <a:rPr lang="en-US" sz="600" dirty="0">
                <a:solidFill>
                  <a:srgbClr val="0070C0"/>
                </a:solidFill>
                <a:latin typeface="Segoe UI Black" panose="020B0A02040204020203" pitchFamily="34" charset="0"/>
                <a:ea typeface="Segoe UI Black" panose="020B0A02040204020203" pitchFamily="34" charset="0"/>
              </a:rPr>
              <a:t>Repent: “..God commands all men everywhere to repent” – Acts 17:30</a:t>
            </a:r>
          </a:p>
          <a:p>
            <a:endParaRPr lang="en-US" sz="600" dirty="0">
              <a:solidFill>
                <a:srgbClr val="0070C0"/>
              </a:solidFill>
              <a:latin typeface="Segoe UI Black" panose="020B0A02040204020203" pitchFamily="34" charset="0"/>
              <a:ea typeface="Segoe UI Black" panose="020B0A02040204020203" pitchFamily="34" charset="0"/>
            </a:endParaRPr>
          </a:p>
          <a:p>
            <a:r>
              <a:rPr lang="en-US" sz="600" dirty="0">
                <a:solidFill>
                  <a:srgbClr val="0070C0"/>
                </a:solidFill>
                <a:latin typeface="Segoe UI Black" panose="020B0A02040204020203" pitchFamily="34" charset="0"/>
                <a:ea typeface="Segoe UI Black" panose="020B0A02040204020203" pitchFamily="34" charset="0"/>
              </a:rPr>
              <a:t>Believe: Jesus said, “I am the way, the truth, and the life, no man shall come to the Father except through me.” – John 14:6</a:t>
            </a:r>
          </a:p>
          <a:p>
            <a:endParaRPr lang="en-US" sz="600" dirty="0">
              <a:solidFill>
                <a:srgbClr val="0070C0"/>
              </a:solidFill>
              <a:latin typeface="Segoe UI Black" panose="020B0A02040204020203" pitchFamily="34" charset="0"/>
              <a:ea typeface="Segoe UI Black" panose="020B0A02040204020203" pitchFamily="34" charset="0"/>
            </a:endParaRPr>
          </a:p>
          <a:p>
            <a:r>
              <a:rPr lang="en-US" sz="600" dirty="0">
                <a:solidFill>
                  <a:srgbClr val="0070C0"/>
                </a:solidFill>
                <a:latin typeface="Segoe UI Black" panose="020B0A02040204020203" pitchFamily="34" charset="0"/>
                <a:ea typeface="Segoe UI Black" panose="020B0A02040204020203" pitchFamily="34" charset="0"/>
              </a:rPr>
              <a:t>Receive: “The wages of sin is death, but the free gift of God is eternal life in Christ Jesus our Lord” – Romans 6:23</a:t>
            </a:r>
          </a:p>
        </p:txBody>
      </p:sp>
      <p:sp>
        <p:nvSpPr>
          <p:cNvPr id="45" name="TextBox 44">
            <a:extLst>
              <a:ext uri="{FF2B5EF4-FFF2-40B4-BE49-F238E27FC236}">
                <a16:creationId xmlns:a16="http://schemas.microsoft.com/office/drawing/2014/main" id="{536FB8FF-0E84-4E17-88D3-80B3E05F0B57}"/>
              </a:ext>
            </a:extLst>
          </p:cNvPr>
          <p:cNvSpPr txBox="1"/>
          <p:nvPr/>
        </p:nvSpPr>
        <p:spPr>
          <a:xfrm>
            <a:off x="4515510" y="1628195"/>
            <a:ext cx="3040660" cy="1754326"/>
          </a:xfrm>
          <a:prstGeom prst="rect">
            <a:avLst/>
          </a:prstGeom>
          <a:noFill/>
        </p:spPr>
        <p:txBody>
          <a:bodyPr wrap="square" rtlCol="0">
            <a:spAutoFit/>
          </a:bodyPr>
          <a:lstStyle/>
          <a:p>
            <a:r>
              <a:rPr lang="en-US" sz="600" dirty="0">
                <a:solidFill>
                  <a:srgbClr val="0070C0"/>
                </a:solidFill>
                <a:latin typeface="Segoe UI Black" panose="020B0A02040204020203" pitchFamily="34" charset="0"/>
                <a:ea typeface="Segoe UI Black" panose="020B0A02040204020203" pitchFamily="34" charset="0"/>
                <a:cs typeface="Aharoni" panose="020B0604020202020204" pitchFamily="2" charset="-79"/>
              </a:rPr>
              <a:t>“What”, you might ask, “is sin?” Sin is the breaking of a known law of God.  We commit sin when we lie to, steal from, lust after, or hate another person. According to the Bible “all have sinned and fallen short of the glory of God” (Romans 3:23). When we sin against other people created in God’s image, we sin against God.</a:t>
            </a:r>
          </a:p>
          <a:p>
            <a:endParaRPr lang="en-US" sz="600" dirty="0">
              <a:solidFill>
                <a:srgbClr val="0070C0"/>
              </a:solidFill>
              <a:latin typeface="Segoe UI Black" panose="020B0A02040204020203" pitchFamily="34" charset="0"/>
              <a:ea typeface="Segoe UI Black" panose="020B0A02040204020203" pitchFamily="34" charset="0"/>
              <a:cs typeface="Aharoni" panose="020B0604020202020204" pitchFamily="2" charset="-79"/>
            </a:endParaRPr>
          </a:p>
          <a:p>
            <a:r>
              <a:rPr lang="en-US" sz="600" dirty="0">
                <a:solidFill>
                  <a:srgbClr val="0070C0"/>
                </a:solidFill>
                <a:latin typeface="Segoe UI Black" panose="020B0A02040204020203" pitchFamily="34" charset="0"/>
                <a:ea typeface="Segoe UI Black" panose="020B0A02040204020203" pitchFamily="34" charset="0"/>
                <a:cs typeface="Aharoni" panose="020B0604020202020204" pitchFamily="2" charset="-79"/>
              </a:rPr>
              <a:t>If we’re being honest with ourselves, we can admit that every one of us is guilty of some, if not all of these things and are rightly deserving of God’s judgement.  However, God, in His great love, came to earth in the form of a man Jesus Christ and lived a perfect, sinless life, He payed the penalty for our sins by dying a criminal’s death on a cross so that we might be freed of the consequences of our sin and restored to relationship with him.  He then rose to life, overcoming death. Scripture says that “God so loved the world that He gave his one and only son, that whoever believes in him shall not perish, but have eternal life” (John 3:16).  </a:t>
            </a:r>
          </a:p>
          <a:p>
            <a:endParaRPr lang="en-US" sz="600" dirty="0">
              <a:solidFill>
                <a:srgbClr val="0070C0"/>
              </a:solidFill>
              <a:latin typeface="Segoe UI Black" panose="020B0A02040204020203" pitchFamily="34" charset="0"/>
              <a:ea typeface="Segoe UI Black" panose="020B0A02040204020203" pitchFamily="34" charset="0"/>
              <a:cs typeface="Aharoni" panose="020B0604020202020204" pitchFamily="2" charset="-79"/>
            </a:endParaRPr>
          </a:p>
          <a:p>
            <a:r>
              <a:rPr lang="en-US" sz="600" dirty="0">
                <a:solidFill>
                  <a:srgbClr val="0070C0"/>
                </a:solidFill>
                <a:latin typeface="Segoe UI Black" panose="020B0A02040204020203" pitchFamily="34" charset="0"/>
                <a:ea typeface="Segoe UI Black" panose="020B0A02040204020203" pitchFamily="34" charset="0"/>
                <a:cs typeface="Aharoni" panose="020B0604020202020204" pitchFamily="2" charset="-79"/>
              </a:rPr>
              <a:t>By turning from our sinful lifestyles and trusting in what Jesus has done, we can be cleansed of our past sins, and experience a new life in Christ! </a:t>
            </a:r>
          </a:p>
        </p:txBody>
      </p:sp>
      <p:sp>
        <p:nvSpPr>
          <p:cNvPr id="47" name="Rectangle 46">
            <a:extLst>
              <a:ext uri="{FF2B5EF4-FFF2-40B4-BE49-F238E27FC236}">
                <a16:creationId xmlns:a16="http://schemas.microsoft.com/office/drawing/2014/main" id="{8DE0FEA3-9239-4CA3-959E-70210DEAC962}"/>
              </a:ext>
            </a:extLst>
          </p:cNvPr>
          <p:cNvSpPr/>
          <p:nvPr/>
        </p:nvSpPr>
        <p:spPr>
          <a:xfrm flipH="1">
            <a:off x="7886042" y="3475466"/>
            <a:ext cx="3017520" cy="2286000"/>
          </a:xfrm>
          <a:prstGeom prst="rect">
            <a:avLst/>
          </a:prstGeom>
          <a:solidFill>
            <a:schemeClr val="bg1"/>
          </a:solidFill>
          <a:ln w="76200">
            <a:solidFill>
              <a:srgbClr val="00B05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0C0"/>
              </a:solidFill>
            </a:endParaRPr>
          </a:p>
        </p:txBody>
      </p:sp>
      <p:sp>
        <p:nvSpPr>
          <p:cNvPr id="48" name="Oval 47">
            <a:extLst>
              <a:ext uri="{FF2B5EF4-FFF2-40B4-BE49-F238E27FC236}">
                <a16:creationId xmlns:a16="http://schemas.microsoft.com/office/drawing/2014/main" id="{B0B800D8-1042-4D10-AC23-DF631CCFC473}"/>
              </a:ext>
            </a:extLst>
          </p:cNvPr>
          <p:cNvSpPr/>
          <p:nvPr/>
        </p:nvSpPr>
        <p:spPr>
          <a:xfrm>
            <a:off x="8110173" y="3896403"/>
            <a:ext cx="776749" cy="776749"/>
          </a:xfrm>
          <a:prstGeom prst="ellipse">
            <a:avLst/>
          </a:prstGeom>
          <a:solidFill>
            <a:schemeClr val="bg1"/>
          </a:solidFill>
          <a:ln w="444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0C0"/>
              </a:solidFill>
            </a:endParaRPr>
          </a:p>
        </p:txBody>
      </p:sp>
      <p:sp>
        <p:nvSpPr>
          <p:cNvPr id="49" name="Oval 48">
            <a:extLst>
              <a:ext uri="{FF2B5EF4-FFF2-40B4-BE49-F238E27FC236}">
                <a16:creationId xmlns:a16="http://schemas.microsoft.com/office/drawing/2014/main" id="{4166BA23-B985-4010-B078-A8DE3C720B33}"/>
              </a:ext>
            </a:extLst>
          </p:cNvPr>
          <p:cNvSpPr/>
          <p:nvPr/>
        </p:nvSpPr>
        <p:spPr>
          <a:xfrm>
            <a:off x="9860859" y="3901444"/>
            <a:ext cx="776749" cy="776749"/>
          </a:xfrm>
          <a:prstGeom prst="ellipse">
            <a:avLst/>
          </a:prstGeom>
          <a:solidFill>
            <a:schemeClr val="bg1"/>
          </a:solidFill>
          <a:ln w="444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0C0"/>
              </a:solidFill>
            </a:endParaRPr>
          </a:p>
        </p:txBody>
      </p:sp>
      <p:sp>
        <p:nvSpPr>
          <p:cNvPr id="50" name="Oval 49">
            <a:extLst>
              <a:ext uri="{FF2B5EF4-FFF2-40B4-BE49-F238E27FC236}">
                <a16:creationId xmlns:a16="http://schemas.microsoft.com/office/drawing/2014/main" id="{FB0DB01F-3525-454A-9EEF-F96E67CE6EB7}"/>
              </a:ext>
            </a:extLst>
          </p:cNvPr>
          <p:cNvSpPr/>
          <p:nvPr/>
        </p:nvSpPr>
        <p:spPr>
          <a:xfrm>
            <a:off x="8973897" y="3896402"/>
            <a:ext cx="776749" cy="776749"/>
          </a:xfrm>
          <a:prstGeom prst="ellipse">
            <a:avLst/>
          </a:prstGeom>
          <a:solidFill>
            <a:schemeClr val="bg1"/>
          </a:solidFill>
          <a:ln w="444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0C0"/>
              </a:solidFill>
            </a:endParaRPr>
          </a:p>
        </p:txBody>
      </p:sp>
      <p:pic>
        <p:nvPicPr>
          <p:cNvPr id="51" name="Graphic 50" descr="Arrow: Horizontal U-turn">
            <a:extLst>
              <a:ext uri="{FF2B5EF4-FFF2-40B4-BE49-F238E27FC236}">
                <a16:creationId xmlns:a16="http://schemas.microsoft.com/office/drawing/2014/main" id="{0A6D8751-FDDF-49F0-98D2-9237576F7642}"/>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flipH="1">
            <a:off x="8249006" y="3934458"/>
            <a:ext cx="494509" cy="494509"/>
          </a:xfrm>
          <a:prstGeom prst="rect">
            <a:avLst/>
          </a:prstGeom>
        </p:spPr>
      </p:pic>
      <p:pic>
        <p:nvPicPr>
          <p:cNvPr id="52" name="Graphic 51" descr="Road">
            <a:extLst>
              <a:ext uri="{FF2B5EF4-FFF2-40B4-BE49-F238E27FC236}">
                <a16:creationId xmlns:a16="http://schemas.microsoft.com/office/drawing/2014/main" id="{DBD48B3F-B0B8-4D35-BB3D-8E0D31306E40}"/>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065448" y="3912474"/>
            <a:ext cx="565951" cy="565951"/>
          </a:xfrm>
          <a:prstGeom prst="rect">
            <a:avLst/>
          </a:prstGeom>
        </p:spPr>
      </p:pic>
      <p:pic>
        <p:nvPicPr>
          <p:cNvPr id="53" name="Graphic 52" descr="Present">
            <a:extLst>
              <a:ext uri="{FF2B5EF4-FFF2-40B4-BE49-F238E27FC236}">
                <a16:creationId xmlns:a16="http://schemas.microsoft.com/office/drawing/2014/main" id="{1109CAD1-2C50-47E3-B458-DE4940FF2724}"/>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9979019" y="3891124"/>
            <a:ext cx="554245" cy="554245"/>
          </a:xfrm>
          <a:prstGeom prst="rect">
            <a:avLst/>
          </a:prstGeom>
        </p:spPr>
      </p:pic>
      <p:sp>
        <p:nvSpPr>
          <p:cNvPr id="54" name="TextBox 53">
            <a:extLst>
              <a:ext uri="{FF2B5EF4-FFF2-40B4-BE49-F238E27FC236}">
                <a16:creationId xmlns:a16="http://schemas.microsoft.com/office/drawing/2014/main" id="{A75957DF-B2BD-41E8-BBCB-D037E1CB1DDA}"/>
              </a:ext>
            </a:extLst>
          </p:cNvPr>
          <p:cNvSpPr txBox="1"/>
          <p:nvPr/>
        </p:nvSpPr>
        <p:spPr>
          <a:xfrm>
            <a:off x="8043700" y="4317930"/>
            <a:ext cx="905120" cy="276999"/>
          </a:xfrm>
          <a:prstGeom prst="rect">
            <a:avLst/>
          </a:prstGeom>
          <a:noFill/>
        </p:spPr>
        <p:txBody>
          <a:bodyPr wrap="square" rtlCol="0">
            <a:spAutoFit/>
          </a:bodyPr>
          <a:lstStyle/>
          <a:p>
            <a:pPr algn="ctr"/>
            <a:r>
              <a:rPr lang="en-US" sz="1200" dirty="0">
                <a:solidFill>
                  <a:srgbClr val="00B050"/>
                </a:solidFill>
                <a:latin typeface="Segoe UI Black" panose="020B0A02040204020203" pitchFamily="34" charset="0"/>
                <a:ea typeface="Segoe UI Black" panose="020B0A02040204020203" pitchFamily="34" charset="0"/>
              </a:rPr>
              <a:t>Repent</a:t>
            </a:r>
          </a:p>
        </p:txBody>
      </p:sp>
      <p:sp>
        <p:nvSpPr>
          <p:cNvPr id="55" name="TextBox 54">
            <a:extLst>
              <a:ext uri="{FF2B5EF4-FFF2-40B4-BE49-F238E27FC236}">
                <a16:creationId xmlns:a16="http://schemas.microsoft.com/office/drawing/2014/main" id="{4348A689-01CE-4AC8-8139-26AC0A3D6F27}"/>
              </a:ext>
            </a:extLst>
          </p:cNvPr>
          <p:cNvSpPr txBox="1"/>
          <p:nvPr/>
        </p:nvSpPr>
        <p:spPr>
          <a:xfrm>
            <a:off x="9803581" y="4328663"/>
            <a:ext cx="905120" cy="276999"/>
          </a:xfrm>
          <a:prstGeom prst="rect">
            <a:avLst/>
          </a:prstGeom>
          <a:noFill/>
        </p:spPr>
        <p:txBody>
          <a:bodyPr wrap="square" rtlCol="0">
            <a:spAutoFit/>
          </a:bodyPr>
          <a:lstStyle/>
          <a:p>
            <a:pPr algn="ctr"/>
            <a:r>
              <a:rPr lang="en-US" sz="1200" dirty="0">
                <a:solidFill>
                  <a:srgbClr val="00B050"/>
                </a:solidFill>
                <a:latin typeface="Segoe UI Black" panose="020B0A02040204020203" pitchFamily="34" charset="0"/>
                <a:ea typeface="Segoe UI Black" panose="020B0A02040204020203" pitchFamily="34" charset="0"/>
              </a:rPr>
              <a:t>Receive</a:t>
            </a:r>
          </a:p>
        </p:txBody>
      </p:sp>
      <p:sp>
        <p:nvSpPr>
          <p:cNvPr id="56" name="TextBox 55">
            <a:extLst>
              <a:ext uri="{FF2B5EF4-FFF2-40B4-BE49-F238E27FC236}">
                <a16:creationId xmlns:a16="http://schemas.microsoft.com/office/drawing/2014/main" id="{523EDBC0-F16B-4C85-BEF9-A175993CFD89}"/>
              </a:ext>
            </a:extLst>
          </p:cNvPr>
          <p:cNvSpPr txBox="1"/>
          <p:nvPr/>
        </p:nvSpPr>
        <p:spPr>
          <a:xfrm>
            <a:off x="8921331" y="4331364"/>
            <a:ext cx="905120" cy="276999"/>
          </a:xfrm>
          <a:prstGeom prst="rect">
            <a:avLst/>
          </a:prstGeom>
          <a:noFill/>
        </p:spPr>
        <p:txBody>
          <a:bodyPr wrap="square" rtlCol="0">
            <a:spAutoFit/>
          </a:bodyPr>
          <a:lstStyle/>
          <a:p>
            <a:pPr algn="ctr"/>
            <a:r>
              <a:rPr lang="en-US" sz="1200" dirty="0">
                <a:solidFill>
                  <a:srgbClr val="00B050"/>
                </a:solidFill>
                <a:latin typeface="Segoe UI Black" panose="020B0A02040204020203" pitchFamily="34" charset="0"/>
                <a:ea typeface="Segoe UI Black" panose="020B0A02040204020203" pitchFamily="34" charset="0"/>
              </a:rPr>
              <a:t>Believe</a:t>
            </a:r>
          </a:p>
        </p:txBody>
      </p:sp>
      <p:sp>
        <p:nvSpPr>
          <p:cNvPr id="57" name="TextBox 56">
            <a:extLst>
              <a:ext uri="{FF2B5EF4-FFF2-40B4-BE49-F238E27FC236}">
                <a16:creationId xmlns:a16="http://schemas.microsoft.com/office/drawing/2014/main" id="{57CA9DC1-D157-4311-8267-27662B02E4F8}"/>
              </a:ext>
            </a:extLst>
          </p:cNvPr>
          <p:cNvSpPr txBox="1"/>
          <p:nvPr/>
        </p:nvSpPr>
        <p:spPr>
          <a:xfrm>
            <a:off x="7853539" y="1223461"/>
            <a:ext cx="2784069" cy="461665"/>
          </a:xfrm>
          <a:prstGeom prst="rect">
            <a:avLst/>
          </a:prstGeom>
          <a:noFill/>
        </p:spPr>
        <p:txBody>
          <a:bodyPr wrap="square" rtlCol="0">
            <a:spAutoFit/>
          </a:bodyPr>
          <a:lstStyle/>
          <a:p>
            <a:r>
              <a:rPr lang="en-US" sz="600" b="1" dirty="0">
                <a:solidFill>
                  <a:srgbClr val="00B050"/>
                </a:solidFill>
                <a:latin typeface="Segoe UI Black" panose="020B0A02040204020203" pitchFamily="34" charset="0"/>
                <a:ea typeface="Segoe UI Black" panose="020B0A02040204020203" pitchFamily="34" charset="0"/>
                <a:cs typeface="Aharoni" panose="020B0604020202020204" pitchFamily="2" charset="-79"/>
              </a:rPr>
              <a:t>You are deeply loved by God.  In fact, you are loved s</a:t>
            </a:r>
            <a:r>
              <a:rPr lang="en-US" sz="600" dirty="0">
                <a:solidFill>
                  <a:srgbClr val="00B050"/>
                </a:solidFill>
                <a:latin typeface="Segoe UI Black" panose="020B0A02040204020203" pitchFamily="34" charset="0"/>
                <a:ea typeface="Segoe UI Black" panose="020B0A02040204020203" pitchFamily="34" charset="0"/>
                <a:cs typeface="Aharoni" panose="020B0604020202020204" pitchFamily="2" charset="-79"/>
              </a:rPr>
              <a:t>o much that God sent His one and only Son to provide the greatest gift you could ever receive.  He laid down his life to pay the price for your sins in order to give you the gift of eternal life with Him.</a:t>
            </a:r>
          </a:p>
        </p:txBody>
      </p:sp>
      <p:sp>
        <p:nvSpPr>
          <p:cNvPr id="58" name="TextBox 57">
            <a:extLst>
              <a:ext uri="{FF2B5EF4-FFF2-40B4-BE49-F238E27FC236}">
                <a16:creationId xmlns:a16="http://schemas.microsoft.com/office/drawing/2014/main" id="{98CCC9F3-DE76-4AF5-ABAE-A607BED64425}"/>
              </a:ext>
            </a:extLst>
          </p:cNvPr>
          <p:cNvSpPr txBox="1"/>
          <p:nvPr/>
        </p:nvSpPr>
        <p:spPr>
          <a:xfrm>
            <a:off x="7970509" y="3582042"/>
            <a:ext cx="2855639" cy="261610"/>
          </a:xfrm>
          <a:prstGeom prst="rect">
            <a:avLst/>
          </a:prstGeom>
          <a:noFill/>
        </p:spPr>
        <p:txBody>
          <a:bodyPr wrap="square" rtlCol="0">
            <a:spAutoFit/>
          </a:bodyPr>
          <a:lstStyle/>
          <a:p>
            <a:r>
              <a:rPr lang="en-US" sz="1100" dirty="0">
                <a:solidFill>
                  <a:srgbClr val="00B050"/>
                </a:solidFill>
                <a:latin typeface="Segoe UI Black" panose="020B0A02040204020203" pitchFamily="34" charset="0"/>
                <a:ea typeface="Segoe UI Black" panose="020B0A02040204020203" pitchFamily="34" charset="0"/>
              </a:rPr>
              <a:t>What must you do to have eternal life?</a:t>
            </a:r>
          </a:p>
        </p:txBody>
      </p:sp>
      <p:sp>
        <p:nvSpPr>
          <p:cNvPr id="59" name="TextBox 58">
            <a:extLst>
              <a:ext uri="{FF2B5EF4-FFF2-40B4-BE49-F238E27FC236}">
                <a16:creationId xmlns:a16="http://schemas.microsoft.com/office/drawing/2014/main" id="{E6F6C281-CDA2-4C8C-A9C0-36ACF6C7B174}"/>
              </a:ext>
            </a:extLst>
          </p:cNvPr>
          <p:cNvSpPr txBox="1"/>
          <p:nvPr/>
        </p:nvSpPr>
        <p:spPr>
          <a:xfrm>
            <a:off x="7844176" y="1100416"/>
            <a:ext cx="2855639" cy="215444"/>
          </a:xfrm>
          <a:prstGeom prst="rect">
            <a:avLst/>
          </a:prstGeom>
          <a:noFill/>
        </p:spPr>
        <p:txBody>
          <a:bodyPr wrap="square" rtlCol="0">
            <a:spAutoFit/>
          </a:bodyPr>
          <a:lstStyle/>
          <a:p>
            <a:r>
              <a:rPr lang="en-US" sz="800" dirty="0">
                <a:solidFill>
                  <a:srgbClr val="00B050"/>
                </a:solidFill>
                <a:latin typeface="Segoe UI Black" panose="020B0A02040204020203" pitchFamily="34" charset="0"/>
                <a:ea typeface="Segoe UI Black" panose="020B0A02040204020203" pitchFamily="34" charset="0"/>
              </a:rPr>
              <a:t>An Even Greater Gift</a:t>
            </a:r>
          </a:p>
        </p:txBody>
      </p:sp>
      <p:sp>
        <p:nvSpPr>
          <p:cNvPr id="60" name="TextBox 59">
            <a:extLst>
              <a:ext uri="{FF2B5EF4-FFF2-40B4-BE49-F238E27FC236}">
                <a16:creationId xmlns:a16="http://schemas.microsoft.com/office/drawing/2014/main" id="{9E73DE70-D447-4794-9C52-BDC559DADB00}"/>
              </a:ext>
            </a:extLst>
          </p:cNvPr>
          <p:cNvSpPr txBox="1"/>
          <p:nvPr/>
        </p:nvSpPr>
        <p:spPr>
          <a:xfrm>
            <a:off x="7942028" y="4725665"/>
            <a:ext cx="2856571" cy="738664"/>
          </a:xfrm>
          <a:prstGeom prst="rect">
            <a:avLst/>
          </a:prstGeom>
          <a:noFill/>
        </p:spPr>
        <p:txBody>
          <a:bodyPr wrap="square" rtlCol="0">
            <a:spAutoFit/>
          </a:bodyPr>
          <a:lstStyle/>
          <a:p>
            <a:r>
              <a:rPr lang="en-US" sz="600" dirty="0">
                <a:solidFill>
                  <a:srgbClr val="00B050"/>
                </a:solidFill>
                <a:latin typeface="Segoe UI Black" panose="020B0A02040204020203" pitchFamily="34" charset="0"/>
                <a:ea typeface="Segoe UI Black" panose="020B0A02040204020203" pitchFamily="34" charset="0"/>
              </a:rPr>
              <a:t>Repent: “..God commands all men everywhere to repent” – Acts 17:30</a:t>
            </a:r>
          </a:p>
          <a:p>
            <a:endParaRPr lang="en-US" sz="600" dirty="0">
              <a:solidFill>
                <a:srgbClr val="00B050"/>
              </a:solidFill>
              <a:latin typeface="Segoe UI Black" panose="020B0A02040204020203" pitchFamily="34" charset="0"/>
              <a:ea typeface="Segoe UI Black" panose="020B0A02040204020203" pitchFamily="34" charset="0"/>
            </a:endParaRPr>
          </a:p>
          <a:p>
            <a:r>
              <a:rPr lang="en-US" sz="600" dirty="0">
                <a:solidFill>
                  <a:srgbClr val="00B050"/>
                </a:solidFill>
                <a:latin typeface="Segoe UI Black" panose="020B0A02040204020203" pitchFamily="34" charset="0"/>
                <a:ea typeface="Segoe UI Black" panose="020B0A02040204020203" pitchFamily="34" charset="0"/>
              </a:rPr>
              <a:t>Believe: Jesus said, “I am the way, the truth, and the life, no man shall come to the Father except through me.” – John 14:6</a:t>
            </a:r>
          </a:p>
          <a:p>
            <a:endParaRPr lang="en-US" sz="600" dirty="0">
              <a:solidFill>
                <a:srgbClr val="00B050"/>
              </a:solidFill>
              <a:latin typeface="Segoe UI Black" panose="020B0A02040204020203" pitchFamily="34" charset="0"/>
              <a:ea typeface="Segoe UI Black" panose="020B0A02040204020203" pitchFamily="34" charset="0"/>
            </a:endParaRPr>
          </a:p>
          <a:p>
            <a:r>
              <a:rPr lang="en-US" sz="600" dirty="0">
                <a:solidFill>
                  <a:srgbClr val="00B050"/>
                </a:solidFill>
                <a:latin typeface="Segoe UI Black" panose="020B0A02040204020203" pitchFamily="34" charset="0"/>
                <a:ea typeface="Segoe UI Black" panose="020B0A02040204020203" pitchFamily="34" charset="0"/>
              </a:rPr>
              <a:t>Receive: “The wages of sin is death, but the free gift of God is eternal life in Christ Jesus our Lord” – Romans 6:23</a:t>
            </a:r>
          </a:p>
        </p:txBody>
      </p:sp>
      <p:sp>
        <p:nvSpPr>
          <p:cNvPr id="62" name="TextBox 61">
            <a:extLst>
              <a:ext uri="{FF2B5EF4-FFF2-40B4-BE49-F238E27FC236}">
                <a16:creationId xmlns:a16="http://schemas.microsoft.com/office/drawing/2014/main" id="{2FCBB1A4-BFFC-4833-B9CB-A44BF285C8E4}"/>
              </a:ext>
            </a:extLst>
          </p:cNvPr>
          <p:cNvSpPr txBox="1"/>
          <p:nvPr/>
        </p:nvSpPr>
        <p:spPr>
          <a:xfrm>
            <a:off x="7862902" y="1624002"/>
            <a:ext cx="3040660" cy="1754326"/>
          </a:xfrm>
          <a:prstGeom prst="rect">
            <a:avLst/>
          </a:prstGeom>
          <a:noFill/>
        </p:spPr>
        <p:txBody>
          <a:bodyPr wrap="square" rtlCol="0">
            <a:spAutoFit/>
          </a:bodyPr>
          <a:lstStyle/>
          <a:p>
            <a:r>
              <a:rPr lang="en-US" sz="600" dirty="0">
                <a:solidFill>
                  <a:srgbClr val="00B050"/>
                </a:solidFill>
                <a:latin typeface="Segoe UI Black" panose="020B0A02040204020203" pitchFamily="34" charset="0"/>
                <a:ea typeface="Segoe UI Black" panose="020B0A02040204020203" pitchFamily="34" charset="0"/>
                <a:cs typeface="Aharoni" panose="020B0604020202020204" pitchFamily="2" charset="-79"/>
              </a:rPr>
              <a:t>“What”, you might ask, “is sin?” Sin is the breaking of a known law of God.  We commit sin when we lie to, steal from, lust after, or hate another person. According to the Bible “all have sinned and fallen short of the glory of God” (Romans 3:23). When we sin against other people created in God’s image, we sin against God.</a:t>
            </a:r>
          </a:p>
          <a:p>
            <a:endParaRPr lang="en-US" sz="600" dirty="0">
              <a:solidFill>
                <a:srgbClr val="00B050"/>
              </a:solidFill>
              <a:latin typeface="Segoe UI Black" panose="020B0A02040204020203" pitchFamily="34" charset="0"/>
              <a:ea typeface="Segoe UI Black" panose="020B0A02040204020203" pitchFamily="34" charset="0"/>
              <a:cs typeface="Aharoni" panose="020B0604020202020204" pitchFamily="2" charset="-79"/>
            </a:endParaRPr>
          </a:p>
          <a:p>
            <a:r>
              <a:rPr lang="en-US" sz="600" dirty="0">
                <a:solidFill>
                  <a:srgbClr val="00B050"/>
                </a:solidFill>
                <a:latin typeface="Segoe UI Black" panose="020B0A02040204020203" pitchFamily="34" charset="0"/>
                <a:ea typeface="Segoe UI Black" panose="020B0A02040204020203" pitchFamily="34" charset="0"/>
                <a:cs typeface="Aharoni" panose="020B0604020202020204" pitchFamily="2" charset="-79"/>
              </a:rPr>
              <a:t>If we’re being honest with ourselves, we can admit that every one of us is guilty of some, if not all of these things and are rightly deserving of God’s judgement.  However, God, in His great love, came to earth in the form of a man Jesus Christ and lived a perfect, sinless life, He payed the penalty for our sins by dying a criminal’s death on a cross so that we might be freed of the consequences of our sin and restored to relationship with him.  He then rose to life, overcoming death. Scripture says that “God so loved the world that He gave his one and only son, that whoever believes in him shall not perish, but have eternal life” (John 3:16).  </a:t>
            </a:r>
          </a:p>
          <a:p>
            <a:endParaRPr lang="en-US" sz="600" dirty="0">
              <a:solidFill>
                <a:srgbClr val="00B050"/>
              </a:solidFill>
              <a:latin typeface="Segoe UI Black" panose="020B0A02040204020203" pitchFamily="34" charset="0"/>
              <a:ea typeface="Segoe UI Black" panose="020B0A02040204020203" pitchFamily="34" charset="0"/>
              <a:cs typeface="Aharoni" panose="020B0604020202020204" pitchFamily="2" charset="-79"/>
            </a:endParaRPr>
          </a:p>
          <a:p>
            <a:r>
              <a:rPr lang="en-US" sz="600" dirty="0">
                <a:solidFill>
                  <a:srgbClr val="00B050"/>
                </a:solidFill>
                <a:latin typeface="Segoe UI Black" panose="020B0A02040204020203" pitchFamily="34" charset="0"/>
                <a:ea typeface="Segoe UI Black" panose="020B0A02040204020203" pitchFamily="34" charset="0"/>
                <a:cs typeface="Aharoni" panose="020B0604020202020204" pitchFamily="2" charset="-79"/>
              </a:rPr>
              <a:t>By turning from our sinful lifestyles and trusting in what Jesus has done, we can be cleansed of our past sins, and experience a new life in Christ! </a:t>
            </a:r>
          </a:p>
        </p:txBody>
      </p:sp>
      <p:sp>
        <p:nvSpPr>
          <p:cNvPr id="8" name="Rectangle: Single Corner Snipped 7">
            <a:extLst>
              <a:ext uri="{FF2B5EF4-FFF2-40B4-BE49-F238E27FC236}">
                <a16:creationId xmlns:a16="http://schemas.microsoft.com/office/drawing/2014/main" id="{AD94D5D3-BD9D-41E4-B295-041F839BFE71}"/>
              </a:ext>
            </a:extLst>
          </p:cNvPr>
          <p:cNvSpPr/>
          <p:nvPr/>
        </p:nvSpPr>
        <p:spPr>
          <a:xfrm>
            <a:off x="1216152" y="1097280"/>
            <a:ext cx="3017520" cy="2286000"/>
          </a:xfrm>
          <a:prstGeom prst="snip1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Single Corner Snipped 10">
            <a:extLst>
              <a:ext uri="{FF2B5EF4-FFF2-40B4-BE49-F238E27FC236}">
                <a16:creationId xmlns:a16="http://schemas.microsoft.com/office/drawing/2014/main" id="{466F2F46-5D9B-405C-BC3D-C469824875D0}"/>
              </a:ext>
            </a:extLst>
          </p:cNvPr>
          <p:cNvSpPr/>
          <p:nvPr/>
        </p:nvSpPr>
        <p:spPr>
          <a:xfrm>
            <a:off x="4544568" y="1105736"/>
            <a:ext cx="3017520" cy="2286000"/>
          </a:xfrm>
          <a:prstGeom prst="snip1Rect">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Single Corner Snipped 12">
            <a:extLst>
              <a:ext uri="{FF2B5EF4-FFF2-40B4-BE49-F238E27FC236}">
                <a16:creationId xmlns:a16="http://schemas.microsoft.com/office/drawing/2014/main" id="{9A966BC6-FBA9-4898-A0A0-AFD7028DE431}"/>
              </a:ext>
            </a:extLst>
          </p:cNvPr>
          <p:cNvSpPr/>
          <p:nvPr/>
        </p:nvSpPr>
        <p:spPr>
          <a:xfrm>
            <a:off x="7882128" y="1106424"/>
            <a:ext cx="3017520" cy="2286000"/>
          </a:xfrm>
          <a:prstGeom prst="snip1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15F52F4F-F0EF-4F6D-AE0F-5E6DE20A2CC7}"/>
              </a:ext>
            </a:extLst>
          </p:cNvPr>
          <p:cNvSpPr txBox="1"/>
          <p:nvPr/>
        </p:nvSpPr>
        <p:spPr>
          <a:xfrm>
            <a:off x="1268816" y="5410319"/>
            <a:ext cx="2855639" cy="338554"/>
          </a:xfrm>
          <a:prstGeom prst="rect">
            <a:avLst/>
          </a:prstGeom>
          <a:noFill/>
        </p:spPr>
        <p:txBody>
          <a:bodyPr wrap="square" rtlCol="0">
            <a:spAutoFit/>
          </a:bodyPr>
          <a:lstStyle/>
          <a:p>
            <a:pPr algn="ctr"/>
            <a:r>
              <a:rPr lang="en-US" sz="800" dirty="0">
                <a:solidFill>
                  <a:srgbClr val="FF0000"/>
                </a:solidFill>
                <a:latin typeface="Segoe UI Black" panose="020B0A02040204020203" pitchFamily="34" charset="0"/>
                <a:ea typeface="Segoe UI Black" panose="020B0A02040204020203" pitchFamily="34" charset="0"/>
              </a:rPr>
              <a:t>For more information go to www.waterofhisword.com </a:t>
            </a:r>
          </a:p>
        </p:txBody>
      </p:sp>
      <p:sp>
        <p:nvSpPr>
          <p:cNvPr id="15" name="TextBox 14">
            <a:extLst>
              <a:ext uri="{FF2B5EF4-FFF2-40B4-BE49-F238E27FC236}">
                <a16:creationId xmlns:a16="http://schemas.microsoft.com/office/drawing/2014/main" id="{87751D8A-8940-4910-944C-859065CEEC04}"/>
              </a:ext>
            </a:extLst>
          </p:cNvPr>
          <p:cNvSpPr txBox="1"/>
          <p:nvPr/>
        </p:nvSpPr>
        <p:spPr>
          <a:xfrm>
            <a:off x="4587059" y="5389666"/>
            <a:ext cx="2855639" cy="338554"/>
          </a:xfrm>
          <a:prstGeom prst="rect">
            <a:avLst/>
          </a:prstGeom>
          <a:noFill/>
        </p:spPr>
        <p:txBody>
          <a:bodyPr wrap="square" rtlCol="0">
            <a:spAutoFit/>
          </a:bodyPr>
          <a:lstStyle/>
          <a:p>
            <a:pPr algn="ctr"/>
            <a:r>
              <a:rPr lang="en-US" sz="800" dirty="0">
                <a:solidFill>
                  <a:srgbClr val="0070C0"/>
                </a:solidFill>
                <a:latin typeface="Segoe UI Black" panose="020B0A02040204020203" pitchFamily="34" charset="0"/>
                <a:ea typeface="Segoe UI Black" panose="020B0A02040204020203" pitchFamily="34" charset="0"/>
              </a:rPr>
              <a:t>For more information go to www.waterofhisword.com </a:t>
            </a:r>
          </a:p>
        </p:txBody>
      </p:sp>
      <p:sp>
        <p:nvSpPr>
          <p:cNvPr id="16" name="TextBox 15">
            <a:extLst>
              <a:ext uri="{FF2B5EF4-FFF2-40B4-BE49-F238E27FC236}">
                <a16:creationId xmlns:a16="http://schemas.microsoft.com/office/drawing/2014/main" id="{E5D75850-32BA-4383-8A5F-9E01F5125D1D}"/>
              </a:ext>
            </a:extLst>
          </p:cNvPr>
          <p:cNvSpPr txBox="1"/>
          <p:nvPr/>
        </p:nvSpPr>
        <p:spPr>
          <a:xfrm>
            <a:off x="7963068" y="5385887"/>
            <a:ext cx="2855639" cy="338554"/>
          </a:xfrm>
          <a:prstGeom prst="rect">
            <a:avLst/>
          </a:prstGeom>
          <a:noFill/>
        </p:spPr>
        <p:txBody>
          <a:bodyPr wrap="square" rtlCol="0">
            <a:spAutoFit/>
          </a:bodyPr>
          <a:lstStyle/>
          <a:p>
            <a:pPr algn="ctr"/>
            <a:r>
              <a:rPr lang="en-US" sz="800" dirty="0">
                <a:solidFill>
                  <a:srgbClr val="00B050"/>
                </a:solidFill>
                <a:latin typeface="Segoe UI Black" panose="020B0A02040204020203" pitchFamily="34" charset="0"/>
                <a:ea typeface="Segoe UI Black" panose="020B0A02040204020203" pitchFamily="34" charset="0"/>
              </a:rPr>
              <a:t>For more information go to www.waterofhisword.com </a:t>
            </a:r>
          </a:p>
        </p:txBody>
      </p:sp>
    </p:spTree>
    <p:extLst>
      <p:ext uri="{BB962C8B-B14F-4D97-AF65-F5344CB8AC3E}">
        <p14:creationId xmlns:p14="http://schemas.microsoft.com/office/powerpoint/2010/main" val="5846166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4661</TotalTime>
  <Words>1314</Words>
  <Application>Microsoft Office PowerPoint</Application>
  <PresentationFormat>Widescreen</PresentationFormat>
  <Paragraphs>66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Segoe UI Black</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saytheword1713@gmail.com</dc:creator>
  <cp:lastModifiedBy>saytheword1713@gmail.com</cp:lastModifiedBy>
  <cp:revision>78</cp:revision>
  <cp:lastPrinted>2020-10-24T06:04:07Z</cp:lastPrinted>
  <dcterms:created xsi:type="dcterms:W3CDTF">2020-10-17T15:40:57Z</dcterms:created>
  <dcterms:modified xsi:type="dcterms:W3CDTF">2020-10-25T18:51:55Z</dcterms:modified>
</cp:coreProperties>
</file>